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Lato"/>
      <p:regular r:id="rId17"/>
      <p:bold r:id="rId18"/>
      <p:italic r:id="rId19"/>
      <p:boldItalic r:id="rId20"/>
    </p:embeddedFont>
    <p:embeddedFont>
      <p:font typeface="Newsreader"/>
      <p:regular r:id="rId21"/>
      <p:bold r:id="rId22"/>
      <p:italic r:id="rId23"/>
      <p:boldItalic r:id="rId24"/>
    </p:embeddedFont>
    <p:embeddedFont>
      <p:font typeface="DM Sans Light"/>
      <p:regular r:id="rId25"/>
      <p:bold r:id="rId26"/>
      <p:italic r:id="rId27"/>
      <p:boldItalic r:id="rId28"/>
    </p:embeddedFont>
    <p:embeddedFont>
      <p:font typeface="DM Sans SemiBold"/>
      <p:regular r:id="rId29"/>
      <p:bold r:id="rId30"/>
      <p:italic r:id="rId31"/>
      <p:boldItalic r:id="rId32"/>
    </p:embeddedFont>
    <p:embeddedFont>
      <p:font typeface="DM Sans"/>
      <p:regular r:id="rId33"/>
      <p:bold r:id="rId34"/>
      <p:italic r:id="rId35"/>
      <p:boldItalic r:id="rId36"/>
    </p:embeddedFont>
    <p:embeddedFont>
      <p:font typeface="Newsreader SemiBol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ewsreader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SemiBold-italic.fntdata"/><Relationship Id="rId30" Type="http://schemas.openxmlformats.org/officeDocument/2006/relationships/font" Target="fonts/DMSansSemiBold-bold.fntdata"/><Relationship Id="rId33" Type="http://schemas.openxmlformats.org/officeDocument/2006/relationships/font" Target="fonts/DMSans-regular.fntdata"/><Relationship Id="rId32" Type="http://schemas.openxmlformats.org/officeDocument/2006/relationships/font" Target="fonts/DMSansSemiBold-boldItalic.fntdata"/><Relationship Id="rId35" Type="http://schemas.openxmlformats.org/officeDocument/2006/relationships/font" Target="fonts/DMSans-italic.fntdata"/><Relationship Id="rId34" Type="http://schemas.openxmlformats.org/officeDocument/2006/relationships/font" Target="fonts/DMSans-bold.fntdata"/><Relationship Id="rId37" Type="http://schemas.openxmlformats.org/officeDocument/2006/relationships/font" Target="fonts/NewsreaderSemiBold-regular.fntdata"/><Relationship Id="rId36" Type="http://schemas.openxmlformats.org/officeDocument/2006/relationships/font" Target="fonts/DMSans-boldItalic.fntdata"/><Relationship Id="rId39" Type="http://schemas.openxmlformats.org/officeDocument/2006/relationships/font" Target="fonts/NewsreaderSemiBold-italic.fntdata"/><Relationship Id="rId38" Type="http://schemas.openxmlformats.org/officeDocument/2006/relationships/font" Target="fonts/NewsreaderSemiBold-bold.fntdata"/><Relationship Id="rId20" Type="http://schemas.openxmlformats.org/officeDocument/2006/relationships/font" Target="fonts/Lato-boldItalic.fntdata"/><Relationship Id="rId22" Type="http://schemas.openxmlformats.org/officeDocument/2006/relationships/font" Target="fonts/Newsreader-bold.fntdata"/><Relationship Id="rId21" Type="http://schemas.openxmlformats.org/officeDocument/2006/relationships/font" Target="fonts/Newsreader-regular.fntdata"/><Relationship Id="rId24" Type="http://schemas.openxmlformats.org/officeDocument/2006/relationships/font" Target="fonts/Newsreader-boldItalic.fntdata"/><Relationship Id="rId23" Type="http://schemas.openxmlformats.org/officeDocument/2006/relationships/font" Target="fonts/Newsreader-italic.fntdata"/><Relationship Id="rId26" Type="http://schemas.openxmlformats.org/officeDocument/2006/relationships/font" Target="fonts/DMSansLight-bold.fntdata"/><Relationship Id="rId25" Type="http://schemas.openxmlformats.org/officeDocument/2006/relationships/font" Target="fonts/DMSansLight-regular.fntdata"/><Relationship Id="rId28" Type="http://schemas.openxmlformats.org/officeDocument/2006/relationships/font" Target="fonts/DMSansLight-boldItalic.fntdata"/><Relationship Id="rId27" Type="http://schemas.openxmlformats.org/officeDocument/2006/relationships/font" Target="fonts/DMSansLight-italic.fntdata"/><Relationship Id="rId29" Type="http://schemas.openxmlformats.org/officeDocument/2006/relationships/font" Target="fonts/DMSansSemiBo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ato-regular.fntdata"/><Relationship Id="rId16" Type="http://schemas.openxmlformats.org/officeDocument/2006/relationships/slide" Target="slides/slide11.xml"/><Relationship Id="rId19" Type="http://schemas.openxmlformats.org/officeDocument/2006/relationships/font" Target="fonts/Lato-italic.fntdata"/><Relationship Id="rId1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cfb7d2da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cfb7d2da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Someo in a doctors office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cfb7d2da8c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cfb7d2da8c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cfb7d2da8c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cfb7d2da8c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cfb7d2da8c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cfb7d2da8c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cfb7d2da8c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cfb7d2da8c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cfb7d2da8c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cfb7d2da8c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Alarm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cfb7d2da8c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cfb7d2da8c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Trew Johns Hopkin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cfb7d2da8c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cfb7d2da8c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Sepsis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cfb7d2da8c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cfb7d2da8c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cfb7d2da8c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cfb7d2da8c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cfb7d2da8c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cfb7d2da8c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only">
  <p:cSld name="BLANK_1_1_1_1">
    <p:spTree>
      <p:nvGrpSpPr>
        <p:cNvPr id="9" name="Shape 9"/>
        <p:cNvGrpSpPr/>
        <p:nvPr/>
      </p:nvGrpSpPr>
      <p:grpSpPr>
        <a:xfrm>
          <a:off x="0" y="0"/>
          <a:ext cx="0" cy="0"/>
          <a:chOff x="0" y="0"/>
          <a:chExt cx="0" cy="0"/>
        </a:xfrm>
      </p:grpSpPr>
      <p:sp>
        <p:nvSpPr>
          <p:cNvPr id="10" name="Google Shape;10;p2"/>
          <p:cNvSpPr txBox="1"/>
          <p:nvPr>
            <p:ph type="title"/>
          </p:nvPr>
        </p:nvSpPr>
        <p:spPr>
          <a:xfrm>
            <a:off x="361975" y="957403"/>
            <a:ext cx="56274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11" name="Google Shape;11;p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1">
  <p:cSld name="BLANK_1_1_1_1_1_1_1_1_1_1_1_1_1_1_1_2">
    <p:bg>
      <p:bgPr>
        <a:solidFill>
          <a:schemeClr val="lt1"/>
        </a:solidFill>
      </p:bgPr>
    </p:bg>
    <p:spTree>
      <p:nvGrpSpPr>
        <p:cNvPr id="97" name="Shape 97"/>
        <p:cNvGrpSpPr/>
        <p:nvPr/>
      </p:nvGrpSpPr>
      <p:grpSpPr>
        <a:xfrm>
          <a:off x="0" y="0"/>
          <a:ext cx="0" cy="0"/>
          <a:chOff x="0" y="0"/>
          <a:chExt cx="0" cy="0"/>
        </a:xfrm>
      </p:grpSpPr>
      <p:sp>
        <p:nvSpPr>
          <p:cNvPr id="98" name="Google Shape;98;p1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1"/>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00" name="Google Shape;100;p11"/>
          <p:cNvSpPr txBox="1"/>
          <p:nvPr>
            <p:ph idx="2" type="body"/>
          </p:nvPr>
        </p:nvSpPr>
        <p:spPr>
          <a:xfrm>
            <a:off x="7130875"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1" name="Google Shape;101;p11"/>
          <p:cNvSpPr txBox="1"/>
          <p:nvPr>
            <p:ph idx="3" type="subTitle"/>
          </p:nvPr>
        </p:nvSpPr>
        <p:spPr>
          <a:xfrm>
            <a:off x="7130875"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2" name="Google Shape;102;p11"/>
          <p:cNvSpPr txBox="1"/>
          <p:nvPr>
            <p:ph idx="4" type="subTitle"/>
          </p:nvPr>
        </p:nvSpPr>
        <p:spPr>
          <a:xfrm>
            <a:off x="7130875"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3" name="Google Shape;103;p11"/>
          <p:cNvSpPr txBox="1"/>
          <p:nvPr>
            <p:ph idx="5" type="body"/>
          </p:nvPr>
        </p:nvSpPr>
        <p:spPr>
          <a:xfrm>
            <a:off x="4892138"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4" name="Google Shape;104;p11"/>
          <p:cNvSpPr txBox="1"/>
          <p:nvPr>
            <p:ph idx="6" type="subTitle"/>
          </p:nvPr>
        </p:nvSpPr>
        <p:spPr>
          <a:xfrm>
            <a:off x="4892138"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5" name="Google Shape;105;p11"/>
          <p:cNvSpPr txBox="1"/>
          <p:nvPr>
            <p:ph idx="7" type="subTitle"/>
          </p:nvPr>
        </p:nvSpPr>
        <p:spPr>
          <a:xfrm>
            <a:off x="4892138"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6" name="Google Shape;106;p11"/>
          <p:cNvSpPr txBox="1"/>
          <p:nvPr>
            <p:ph idx="8" type="body"/>
          </p:nvPr>
        </p:nvSpPr>
        <p:spPr>
          <a:xfrm>
            <a:off x="2607050" y="3628800"/>
            <a:ext cx="1645800" cy="6801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7" name="Google Shape;107;p11"/>
          <p:cNvSpPr txBox="1"/>
          <p:nvPr>
            <p:ph idx="9" type="subTitle"/>
          </p:nvPr>
        </p:nvSpPr>
        <p:spPr>
          <a:xfrm>
            <a:off x="2607050"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8" name="Google Shape;108;p11"/>
          <p:cNvSpPr txBox="1"/>
          <p:nvPr>
            <p:ph idx="13" type="subTitle"/>
          </p:nvPr>
        </p:nvSpPr>
        <p:spPr>
          <a:xfrm>
            <a:off x="2607050"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9" name="Google Shape;109;p11"/>
          <p:cNvSpPr txBox="1"/>
          <p:nvPr>
            <p:ph idx="14" type="body"/>
          </p:nvPr>
        </p:nvSpPr>
        <p:spPr>
          <a:xfrm>
            <a:off x="361975"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10" name="Google Shape;110;p11"/>
          <p:cNvSpPr txBox="1"/>
          <p:nvPr>
            <p:ph idx="15" type="subTitle"/>
          </p:nvPr>
        </p:nvSpPr>
        <p:spPr>
          <a:xfrm>
            <a:off x="361975"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11" name="Google Shape;111;p11"/>
          <p:cNvSpPr txBox="1"/>
          <p:nvPr>
            <p:ph idx="16" type="subTitle"/>
          </p:nvPr>
        </p:nvSpPr>
        <p:spPr>
          <a:xfrm>
            <a:off x="361975"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12" name="Google Shape;112;p11"/>
          <p:cNvSpPr txBox="1"/>
          <p:nvPr>
            <p:ph idx="17"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p:txBody>
      </p:sp>
      <p:sp>
        <p:nvSpPr>
          <p:cNvPr id="113" name="Google Shape;113;p11"/>
          <p:cNvSpPr txBox="1"/>
          <p:nvPr>
            <p:ph type="title"/>
          </p:nvPr>
        </p:nvSpPr>
        <p:spPr>
          <a:xfrm>
            <a:off x="1406600" y="988557"/>
            <a:ext cx="6330900" cy="5877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2200">
                <a:solidFill>
                  <a:schemeClr val="dk1"/>
                </a:solidFill>
              </a:defRPr>
            </a:lvl1pPr>
            <a:lvl2pPr lvl="1" algn="ctr">
              <a:lnSpc>
                <a:spcPct val="90000"/>
              </a:lnSpc>
              <a:spcBef>
                <a:spcPts val="0"/>
              </a:spcBef>
              <a:spcAft>
                <a:spcPts val="0"/>
              </a:spcAft>
              <a:buNone/>
              <a:defRPr sz="2200">
                <a:solidFill>
                  <a:schemeClr val="dk1"/>
                </a:solidFill>
              </a:defRPr>
            </a:lvl2pPr>
            <a:lvl3pPr lvl="2" algn="ctr">
              <a:lnSpc>
                <a:spcPct val="90000"/>
              </a:lnSpc>
              <a:spcBef>
                <a:spcPts val="0"/>
              </a:spcBef>
              <a:spcAft>
                <a:spcPts val="0"/>
              </a:spcAft>
              <a:buNone/>
              <a:defRPr sz="2200">
                <a:solidFill>
                  <a:schemeClr val="dk1"/>
                </a:solidFill>
              </a:defRPr>
            </a:lvl3pPr>
            <a:lvl4pPr lvl="3" algn="ctr">
              <a:lnSpc>
                <a:spcPct val="90000"/>
              </a:lnSpc>
              <a:spcBef>
                <a:spcPts val="0"/>
              </a:spcBef>
              <a:spcAft>
                <a:spcPts val="0"/>
              </a:spcAft>
              <a:buNone/>
              <a:defRPr sz="2200">
                <a:solidFill>
                  <a:schemeClr val="dk1"/>
                </a:solidFill>
              </a:defRPr>
            </a:lvl4pPr>
            <a:lvl5pPr lvl="4" algn="ctr">
              <a:lnSpc>
                <a:spcPct val="90000"/>
              </a:lnSpc>
              <a:spcBef>
                <a:spcPts val="0"/>
              </a:spcBef>
              <a:spcAft>
                <a:spcPts val="0"/>
              </a:spcAft>
              <a:buNone/>
              <a:defRPr sz="2200">
                <a:solidFill>
                  <a:schemeClr val="dk1"/>
                </a:solidFill>
              </a:defRPr>
            </a:lvl5pPr>
            <a:lvl6pPr lvl="5" algn="ctr">
              <a:lnSpc>
                <a:spcPct val="90000"/>
              </a:lnSpc>
              <a:spcBef>
                <a:spcPts val="0"/>
              </a:spcBef>
              <a:spcAft>
                <a:spcPts val="0"/>
              </a:spcAft>
              <a:buNone/>
              <a:defRPr sz="2200">
                <a:solidFill>
                  <a:schemeClr val="dk1"/>
                </a:solidFill>
              </a:defRPr>
            </a:lvl6pPr>
            <a:lvl7pPr lvl="6" algn="ctr">
              <a:lnSpc>
                <a:spcPct val="90000"/>
              </a:lnSpc>
              <a:spcBef>
                <a:spcPts val="0"/>
              </a:spcBef>
              <a:spcAft>
                <a:spcPts val="0"/>
              </a:spcAft>
              <a:buNone/>
              <a:defRPr sz="2200">
                <a:solidFill>
                  <a:schemeClr val="dk1"/>
                </a:solidFill>
              </a:defRPr>
            </a:lvl7pPr>
            <a:lvl8pPr lvl="7" algn="ctr">
              <a:lnSpc>
                <a:spcPct val="90000"/>
              </a:lnSpc>
              <a:spcBef>
                <a:spcPts val="0"/>
              </a:spcBef>
              <a:spcAft>
                <a:spcPts val="0"/>
              </a:spcAft>
              <a:buNone/>
              <a:defRPr sz="2200">
                <a:solidFill>
                  <a:schemeClr val="dk1"/>
                </a:solidFill>
              </a:defRPr>
            </a:lvl8pPr>
            <a:lvl9pPr lvl="8" algn="ctr">
              <a:lnSpc>
                <a:spcPct val="90000"/>
              </a:lnSpc>
              <a:spcBef>
                <a:spcPts val="0"/>
              </a:spcBef>
              <a:spcAft>
                <a:spcPts val="0"/>
              </a:spcAft>
              <a:buNone/>
              <a:defRPr sz="22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_7_1_1_1_1_1_1_1_1_1_1_1_1_1_1_1_1">
    <p:bg>
      <p:bgPr>
        <a:solidFill>
          <a:schemeClr val="lt1"/>
        </a:solidFill>
      </p:bgPr>
    </p:bg>
    <p:spTree>
      <p:nvGrpSpPr>
        <p:cNvPr id="114" name="Shape 114"/>
        <p:cNvGrpSpPr/>
        <p:nvPr/>
      </p:nvGrpSpPr>
      <p:grpSpPr>
        <a:xfrm>
          <a:off x="0" y="0"/>
          <a:ext cx="0" cy="0"/>
          <a:chOff x="0" y="0"/>
          <a:chExt cx="0" cy="0"/>
        </a:xfrm>
      </p:grpSpPr>
      <p:sp>
        <p:nvSpPr>
          <p:cNvPr id="115" name="Google Shape;115;p12"/>
          <p:cNvSpPr/>
          <p:nvPr>
            <p:ph idx="2" type="pic"/>
          </p:nvPr>
        </p:nvSpPr>
        <p:spPr>
          <a:xfrm>
            <a:off x="4587725" y="-8750"/>
            <a:ext cx="4572000" cy="5152200"/>
          </a:xfrm>
          <a:prstGeom prst="rect">
            <a:avLst/>
          </a:prstGeom>
          <a:noFill/>
          <a:ln>
            <a:noFill/>
          </a:ln>
        </p:spPr>
      </p:sp>
      <p:sp>
        <p:nvSpPr>
          <p:cNvPr id="116" name="Google Shape;116;p12"/>
          <p:cNvSpPr txBox="1"/>
          <p:nvPr>
            <p:ph type="title"/>
          </p:nvPr>
        </p:nvSpPr>
        <p:spPr>
          <a:xfrm>
            <a:off x="361975" y="923525"/>
            <a:ext cx="3860100" cy="5877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None/>
              <a:defRPr sz="4200">
                <a:solidFill>
                  <a:schemeClr val="dk1"/>
                </a:solidFill>
              </a:defRPr>
            </a:lvl1pPr>
            <a:lvl2pPr lvl="1" algn="ctr">
              <a:lnSpc>
                <a:spcPct val="115000"/>
              </a:lnSpc>
              <a:spcBef>
                <a:spcPts val="0"/>
              </a:spcBef>
              <a:spcAft>
                <a:spcPts val="0"/>
              </a:spcAft>
              <a:buNone/>
              <a:defRPr>
                <a:solidFill>
                  <a:schemeClr val="dk1"/>
                </a:solidFill>
              </a:defRPr>
            </a:lvl2pPr>
            <a:lvl3pPr lvl="2" algn="ctr">
              <a:lnSpc>
                <a:spcPct val="115000"/>
              </a:lnSpc>
              <a:spcBef>
                <a:spcPts val="0"/>
              </a:spcBef>
              <a:spcAft>
                <a:spcPts val="0"/>
              </a:spcAft>
              <a:buNone/>
              <a:defRPr>
                <a:solidFill>
                  <a:schemeClr val="dk1"/>
                </a:solidFill>
              </a:defRPr>
            </a:lvl3pPr>
            <a:lvl4pPr lvl="3" algn="ctr">
              <a:lnSpc>
                <a:spcPct val="115000"/>
              </a:lnSpc>
              <a:spcBef>
                <a:spcPts val="0"/>
              </a:spcBef>
              <a:spcAft>
                <a:spcPts val="0"/>
              </a:spcAft>
              <a:buNone/>
              <a:defRPr>
                <a:solidFill>
                  <a:schemeClr val="dk1"/>
                </a:solidFill>
              </a:defRPr>
            </a:lvl4pPr>
            <a:lvl5pPr lvl="4" algn="ctr">
              <a:lnSpc>
                <a:spcPct val="115000"/>
              </a:lnSpc>
              <a:spcBef>
                <a:spcPts val="0"/>
              </a:spcBef>
              <a:spcAft>
                <a:spcPts val="0"/>
              </a:spcAft>
              <a:buNone/>
              <a:defRPr>
                <a:solidFill>
                  <a:schemeClr val="dk1"/>
                </a:solidFill>
              </a:defRPr>
            </a:lvl5pPr>
            <a:lvl6pPr lvl="5" algn="ctr">
              <a:lnSpc>
                <a:spcPct val="115000"/>
              </a:lnSpc>
              <a:spcBef>
                <a:spcPts val="0"/>
              </a:spcBef>
              <a:spcAft>
                <a:spcPts val="0"/>
              </a:spcAft>
              <a:buNone/>
              <a:defRPr>
                <a:solidFill>
                  <a:schemeClr val="dk1"/>
                </a:solidFill>
              </a:defRPr>
            </a:lvl6pPr>
            <a:lvl7pPr lvl="6" algn="ctr">
              <a:lnSpc>
                <a:spcPct val="115000"/>
              </a:lnSpc>
              <a:spcBef>
                <a:spcPts val="0"/>
              </a:spcBef>
              <a:spcAft>
                <a:spcPts val="0"/>
              </a:spcAft>
              <a:buNone/>
              <a:defRPr>
                <a:solidFill>
                  <a:schemeClr val="dk1"/>
                </a:solidFill>
              </a:defRPr>
            </a:lvl7pPr>
            <a:lvl8pPr lvl="7" algn="ctr">
              <a:lnSpc>
                <a:spcPct val="115000"/>
              </a:lnSpc>
              <a:spcBef>
                <a:spcPts val="0"/>
              </a:spcBef>
              <a:spcAft>
                <a:spcPts val="0"/>
              </a:spcAft>
              <a:buNone/>
              <a:defRPr>
                <a:solidFill>
                  <a:schemeClr val="dk1"/>
                </a:solidFill>
              </a:defRPr>
            </a:lvl8pPr>
            <a:lvl9pPr lvl="8" algn="ctr">
              <a:lnSpc>
                <a:spcPct val="115000"/>
              </a:lnSpc>
              <a:spcBef>
                <a:spcPts val="0"/>
              </a:spcBef>
              <a:spcAft>
                <a:spcPts val="0"/>
              </a:spcAft>
              <a:buNone/>
              <a:defRPr>
                <a:solidFill>
                  <a:schemeClr val="dk1"/>
                </a:solidFill>
              </a:defRPr>
            </a:lvl9pPr>
          </a:lstStyle>
          <a:p/>
        </p:txBody>
      </p:sp>
      <p:sp>
        <p:nvSpPr>
          <p:cNvPr id="117" name="Google Shape;117;p12"/>
          <p:cNvSpPr txBox="1"/>
          <p:nvPr>
            <p:ph idx="1" type="subTitle"/>
          </p:nvPr>
        </p:nvSpPr>
        <p:spPr>
          <a:xfrm>
            <a:off x="361975" y="255533"/>
            <a:ext cx="3860100" cy="377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Font typeface="Newsreader"/>
              <a:buNone/>
              <a:defRPr>
                <a:solidFill>
                  <a:schemeClr val="dk1"/>
                </a:solidFill>
              </a:defRPr>
            </a:lvl2pPr>
            <a:lvl3pPr lvl="2">
              <a:spcBef>
                <a:spcPts val="0"/>
              </a:spcBef>
              <a:spcAft>
                <a:spcPts val="0"/>
              </a:spcAft>
              <a:buClr>
                <a:schemeClr val="dk1"/>
              </a:buClr>
              <a:buSzPts val="1400"/>
              <a:buFont typeface="Newsreader"/>
              <a:buNone/>
              <a:defRPr>
                <a:solidFill>
                  <a:schemeClr val="dk1"/>
                </a:solidFill>
              </a:defRPr>
            </a:lvl3pPr>
            <a:lvl4pPr lvl="3">
              <a:spcBef>
                <a:spcPts val="0"/>
              </a:spcBef>
              <a:spcAft>
                <a:spcPts val="0"/>
              </a:spcAft>
              <a:buClr>
                <a:schemeClr val="dk1"/>
              </a:buClr>
              <a:buSzPts val="1400"/>
              <a:buFont typeface="Newsreader"/>
              <a:buNone/>
              <a:defRPr>
                <a:solidFill>
                  <a:schemeClr val="dk1"/>
                </a:solidFill>
              </a:defRPr>
            </a:lvl4pPr>
            <a:lvl5pPr lvl="4">
              <a:spcBef>
                <a:spcPts val="0"/>
              </a:spcBef>
              <a:spcAft>
                <a:spcPts val="0"/>
              </a:spcAft>
              <a:buClr>
                <a:schemeClr val="dk1"/>
              </a:buClr>
              <a:buSzPts val="1400"/>
              <a:buFont typeface="Newsreader"/>
              <a:buNone/>
              <a:defRPr>
                <a:solidFill>
                  <a:schemeClr val="dk1"/>
                </a:solidFill>
              </a:defRPr>
            </a:lvl5pPr>
            <a:lvl6pPr lvl="5">
              <a:spcBef>
                <a:spcPts val="0"/>
              </a:spcBef>
              <a:spcAft>
                <a:spcPts val="0"/>
              </a:spcAft>
              <a:buClr>
                <a:schemeClr val="dk1"/>
              </a:buClr>
              <a:buSzPts val="1400"/>
              <a:buFont typeface="Newsreader"/>
              <a:buNone/>
              <a:defRPr>
                <a:solidFill>
                  <a:schemeClr val="dk1"/>
                </a:solidFill>
              </a:defRPr>
            </a:lvl6pPr>
            <a:lvl7pPr lvl="6">
              <a:spcBef>
                <a:spcPts val="0"/>
              </a:spcBef>
              <a:spcAft>
                <a:spcPts val="0"/>
              </a:spcAft>
              <a:buClr>
                <a:schemeClr val="dk1"/>
              </a:buClr>
              <a:buSzPts val="1400"/>
              <a:buFont typeface="Newsreader"/>
              <a:buNone/>
              <a:defRPr>
                <a:solidFill>
                  <a:schemeClr val="dk1"/>
                </a:solidFill>
              </a:defRPr>
            </a:lvl7pPr>
            <a:lvl8pPr lvl="7">
              <a:spcBef>
                <a:spcPts val="0"/>
              </a:spcBef>
              <a:spcAft>
                <a:spcPts val="0"/>
              </a:spcAft>
              <a:buClr>
                <a:schemeClr val="dk1"/>
              </a:buClr>
              <a:buSzPts val="1400"/>
              <a:buFont typeface="Newsreader"/>
              <a:buNone/>
              <a:defRPr>
                <a:solidFill>
                  <a:schemeClr val="dk1"/>
                </a:solidFill>
              </a:defRPr>
            </a:lvl8pPr>
            <a:lvl9pPr lvl="8">
              <a:spcBef>
                <a:spcPts val="0"/>
              </a:spcBef>
              <a:spcAft>
                <a:spcPts val="0"/>
              </a:spcAft>
              <a:buClr>
                <a:schemeClr val="dk1"/>
              </a:buClr>
              <a:buSzPts val="1400"/>
              <a:buFont typeface="Newsreader"/>
              <a:buNone/>
              <a:defRPr>
                <a:solidFill>
                  <a:schemeClr val="dk1"/>
                </a:solidFill>
              </a:defRPr>
            </a:lvl9pPr>
          </a:lstStyle>
          <a:p/>
        </p:txBody>
      </p:sp>
      <p:sp>
        <p:nvSpPr>
          <p:cNvPr id="118" name="Google Shape;118;p12"/>
          <p:cNvSpPr txBox="1"/>
          <p:nvPr>
            <p:ph idx="3" type="body"/>
          </p:nvPr>
        </p:nvSpPr>
        <p:spPr>
          <a:xfrm>
            <a:off x="547575" y="3337797"/>
            <a:ext cx="3492600" cy="1327500"/>
          </a:xfrm>
          <a:prstGeom prst="rect">
            <a:avLst/>
          </a:prstGeom>
        </p:spPr>
        <p:txBody>
          <a:bodyPr anchorCtr="0" anchor="b" bIns="91425" lIns="91425" spcFirstLastPara="1" rIns="91425" wrap="square" tIns="91425">
            <a:noAutofit/>
          </a:bodyPr>
          <a:lstStyle>
            <a:lvl1pPr indent="-292100" lvl="0" marL="457200" algn="ctr">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gn="ctr">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ur steps">
  <p:cSld name="CUSTOM_7_1_1_1_1_1_1_1_1_1_1_1_1_1_1_1_1_1_2">
    <p:bg>
      <p:bgPr>
        <a:solidFill>
          <a:schemeClr val="lt1"/>
        </a:solidFill>
      </p:bgPr>
    </p:bg>
    <p:spTree>
      <p:nvGrpSpPr>
        <p:cNvPr id="119" name="Shape 119"/>
        <p:cNvGrpSpPr/>
        <p:nvPr/>
      </p:nvGrpSpPr>
      <p:grpSpPr>
        <a:xfrm>
          <a:off x="0" y="0"/>
          <a:ext cx="0" cy="0"/>
          <a:chOff x="0" y="0"/>
          <a:chExt cx="0" cy="0"/>
        </a:xfrm>
      </p:grpSpPr>
      <p:sp>
        <p:nvSpPr>
          <p:cNvPr id="120" name="Google Shape;120;p1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1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2" name="Google Shape;122;p13"/>
          <p:cNvSpPr/>
          <p:nvPr/>
        </p:nvSpPr>
        <p:spPr>
          <a:xfrm>
            <a:off x="50" y="2785800"/>
            <a:ext cx="2294400" cy="235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3" name="Google Shape;123;p13"/>
          <p:cNvSpPr/>
          <p:nvPr/>
        </p:nvSpPr>
        <p:spPr>
          <a:xfrm>
            <a:off x="2286125" y="2068875"/>
            <a:ext cx="2294400" cy="3074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4" name="Google Shape;124;p13"/>
          <p:cNvSpPr/>
          <p:nvPr/>
        </p:nvSpPr>
        <p:spPr>
          <a:xfrm>
            <a:off x="4565475" y="1495326"/>
            <a:ext cx="2294400" cy="3648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5" name="Google Shape;125;p13"/>
          <p:cNvSpPr/>
          <p:nvPr/>
        </p:nvSpPr>
        <p:spPr>
          <a:xfrm>
            <a:off x="6849550" y="732775"/>
            <a:ext cx="2294400" cy="441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6" name="Google Shape;126;p13"/>
          <p:cNvSpPr txBox="1"/>
          <p:nvPr/>
        </p:nvSpPr>
        <p:spPr>
          <a:xfrm>
            <a:off x="375350"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01</a:t>
            </a:r>
            <a:endParaRPr sz="3000">
              <a:solidFill>
                <a:schemeClr val="lt1"/>
              </a:solidFill>
              <a:latin typeface="Newsreader"/>
              <a:ea typeface="Newsreader"/>
              <a:cs typeface="Newsreader"/>
              <a:sym typeface="Newsreader"/>
            </a:endParaRPr>
          </a:p>
        </p:txBody>
      </p:sp>
      <p:sp>
        <p:nvSpPr>
          <p:cNvPr id="127" name="Google Shape;127;p13"/>
          <p:cNvSpPr txBox="1"/>
          <p:nvPr/>
        </p:nvSpPr>
        <p:spPr>
          <a:xfrm>
            <a:off x="2665113"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dk1"/>
                </a:solidFill>
                <a:latin typeface="Newsreader"/>
                <a:ea typeface="Newsreader"/>
                <a:cs typeface="Newsreader"/>
                <a:sym typeface="Newsreader"/>
              </a:rPr>
              <a:t>02</a:t>
            </a:r>
            <a:endParaRPr sz="3000">
              <a:solidFill>
                <a:schemeClr val="dk1"/>
              </a:solidFill>
              <a:latin typeface="Newsreader"/>
              <a:ea typeface="Newsreader"/>
              <a:cs typeface="Newsreader"/>
              <a:sym typeface="Newsreader"/>
            </a:endParaRPr>
          </a:p>
        </p:txBody>
      </p:sp>
      <p:sp>
        <p:nvSpPr>
          <p:cNvPr id="128" name="Google Shape;128;p13"/>
          <p:cNvSpPr txBox="1"/>
          <p:nvPr/>
        </p:nvSpPr>
        <p:spPr>
          <a:xfrm>
            <a:off x="4937688"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03</a:t>
            </a:r>
            <a:endParaRPr sz="3000">
              <a:solidFill>
                <a:schemeClr val="lt1"/>
              </a:solidFill>
              <a:latin typeface="Newsreader"/>
              <a:ea typeface="Newsreader"/>
              <a:cs typeface="Newsreader"/>
              <a:sym typeface="Newsreader"/>
            </a:endParaRPr>
          </a:p>
        </p:txBody>
      </p:sp>
      <p:sp>
        <p:nvSpPr>
          <p:cNvPr id="129" name="Google Shape;129;p13"/>
          <p:cNvSpPr txBox="1"/>
          <p:nvPr/>
        </p:nvSpPr>
        <p:spPr>
          <a:xfrm>
            <a:off x="7230513"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04</a:t>
            </a:r>
            <a:endParaRPr sz="3000">
              <a:solidFill>
                <a:schemeClr val="lt1"/>
              </a:solidFill>
              <a:latin typeface="Newsreader"/>
              <a:ea typeface="Newsreader"/>
              <a:cs typeface="Newsreader"/>
              <a:sym typeface="Newsreader"/>
            </a:endParaRPr>
          </a:p>
        </p:txBody>
      </p:sp>
      <p:sp>
        <p:nvSpPr>
          <p:cNvPr id="130" name="Google Shape;130;p13"/>
          <p:cNvSpPr txBox="1"/>
          <p:nvPr>
            <p:ph type="title"/>
          </p:nvPr>
        </p:nvSpPr>
        <p:spPr>
          <a:xfrm>
            <a:off x="361975" y="988782"/>
            <a:ext cx="3231600" cy="7605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200"/>
              <a:buFont typeface="Newsreader"/>
              <a:buNone/>
              <a:defRPr sz="2200">
                <a:solidFill>
                  <a:schemeClr val="dk1"/>
                </a:solidFill>
              </a:defRPr>
            </a:lvl1pPr>
            <a:lvl2pPr lvl="1">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2pPr>
            <a:lvl3pPr lvl="2">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3pPr>
            <a:lvl4pPr lvl="3">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4pPr>
            <a:lvl5pPr lvl="4">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5pPr>
            <a:lvl6pPr lvl="5">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6pPr>
            <a:lvl7pPr lvl="6">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7pPr>
            <a:lvl8pPr lvl="7">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8pPr>
            <a:lvl9pPr lvl="8">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9pPr>
          </a:lstStyle>
          <a:p/>
        </p:txBody>
      </p:sp>
      <p:sp>
        <p:nvSpPr>
          <p:cNvPr id="131" name="Google Shape;131;p13"/>
          <p:cNvSpPr txBox="1"/>
          <p:nvPr>
            <p:ph idx="2" type="subTitle"/>
          </p:nvPr>
        </p:nvSpPr>
        <p:spPr>
          <a:xfrm>
            <a:off x="382691" y="3129231"/>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3"/>
          <p:cNvSpPr txBox="1"/>
          <p:nvPr>
            <p:ph idx="3" type="subTitle"/>
          </p:nvPr>
        </p:nvSpPr>
        <p:spPr>
          <a:xfrm>
            <a:off x="377048" y="3344302"/>
            <a:ext cx="1689600" cy="9690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
        <p:nvSpPr>
          <p:cNvPr id="133" name="Google Shape;133;p13"/>
          <p:cNvSpPr txBox="1"/>
          <p:nvPr>
            <p:ph idx="4" type="subTitle"/>
          </p:nvPr>
        </p:nvSpPr>
        <p:spPr>
          <a:xfrm>
            <a:off x="2671462" y="2450249"/>
            <a:ext cx="12573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4" name="Google Shape;134;p13"/>
          <p:cNvSpPr txBox="1"/>
          <p:nvPr>
            <p:ph idx="5" type="subTitle"/>
          </p:nvPr>
        </p:nvSpPr>
        <p:spPr>
          <a:xfrm>
            <a:off x="2665825" y="2665171"/>
            <a:ext cx="1689600" cy="14232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35" name="Google Shape;135;p13"/>
          <p:cNvSpPr txBox="1"/>
          <p:nvPr>
            <p:ph idx="6" type="subTitle"/>
          </p:nvPr>
        </p:nvSpPr>
        <p:spPr>
          <a:xfrm>
            <a:off x="4943337" y="1884672"/>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3"/>
          <p:cNvSpPr txBox="1"/>
          <p:nvPr>
            <p:ph idx="7" type="subTitle"/>
          </p:nvPr>
        </p:nvSpPr>
        <p:spPr>
          <a:xfrm>
            <a:off x="4937700" y="2099593"/>
            <a:ext cx="1689600" cy="16206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
        <p:nvSpPr>
          <p:cNvPr id="137" name="Google Shape;137;p13"/>
          <p:cNvSpPr txBox="1"/>
          <p:nvPr>
            <p:ph idx="8" type="subTitle"/>
          </p:nvPr>
        </p:nvSpPr>
        <p:spPr>
          <a:xfrm>
            <a:off x="7238787" y="1057472"/>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3"/>
          <p:cNvSpPr txBox="1"/>
          <p:nvPr>
            <p:ph idx="9" type="subTitle"/>
          </p:nvPr>
        </p:nvSpPr>
        <p:spPr>
          <a:xfrm>
            <a:off x="7233150" y="1272358"/>
            <a:ext cx="1689600" cy="21960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Light">
  <p:cSld name="CUSTOM_7_1_1_1_1_1_1_1_1_1_1_1_1_1_1_1_1_1_1_1">
    <p:spTree>
      <p:nvGrpSpPr>
        <p:cNvPr id="139" name="Shape 139"/>
        <p:cNvGrpSpPr/>
        <p:nvPr/>
      </p:nvGrpSpPr>
      <p:grpSpPr>
        <a:xfrm>
          <a:off x="0" y="0"/>
          <a:ext cx="0" cy="0"/>
          <a:chOff x="0" y="0"/>
          <a:chExt cx="0" cy="0"/>
        </a:xfrm>
      </p:grpSpPr>
      <p:sp>
        <p:nvSpPr>
          <p:cNvPr id="140" name="Google Shape;140;p1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14"/>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4"/>
          <p:cNvSpPr txBox="1"/>
          <p:nvPr>
            <p:ph type="title"/>
          </p:nvPr>
        </p:nvSpPr>
        <p:spPr>
          <a:xfrm>
            <a:off x="1453650" y="1325938"/>
            <a:ext cx="6236700" cy="2011800"/>
          </a:xfrm>
          <a:prstGeom prst="rect">
            <a:avLst/>
          </a:prstGeom>
        </p:spPr>
        <p:txBody>
          <a:bodyPr anchorCtr="0" anchor="t" bIns="0" lIns="0" spcFirstLastPara="1" rIns="0" wrap="square" tIns="0">
            <a:noAutofit/>
          </a:bodyPr>
          <a:lstStyle>
            <a:lvl1pPr lvl="0">
              <a:spcBef>
                <a:spcPts val="0"/>
              </a:spcBef>
              <a:spcAft>
                <a:spcPts val="0"/>
              </a:spcAft>
              <a:buNone/>
              <a:defRPr sz="2500"/>
            </a:lvl1pPr>
            <a:lvl2pPr lvl="1">
              <a:spcBef>
                <a:spcPts val="0"/>
              </a:spcBef>
              <a:spcAft>
                <a:spcPts val="0"/>
              </a:spcAft>
              <a:buNone/>
              <a:defRPr sz="2500"/>
            </a:lvl2pPr>
            <a:lvl3pPr lvl="2">
              <a:spcBef>
                <a:spcPts val="0"/>
              </a:spcBef>
              <a:spcAft>
                <a:spcPts val="0"/>
              </a:spcAft>
              <a:buNone/>
              <a:defRPr sz="2500"/>
            </a:lvl3pPr>
            <a:lvl4pPr lvl="3">
              <a:spcBef>
                <a:spcPts val="0"/>
              </a:spcBef>
              <a:spcAft>
                <a:spcPts val="0"/>
              </a:spcAft>
              <a:buNone/>
              <a:defRPr sz="2500"/>
            </a:lvl4pPr>
            <a:lvl5pPr lvl="4">
              <a:spcBef>
                <a:spcPts val="0"/>
              </a:spcBef>
              <a:spcAft>
                <a:spcPts val="0"/>
              </a:spcAft>
              <a:buNone/>
              <a:defRPr sz="2500"/>
            </a:lvl5pPr>
            <a:lvl6pPr lvl="5">
              <a:spcBef>
                <a:spcPts val="0"/>
              </a:spcBef>
              <a:spcAft>
                <a:spcPts val="0"/>
              </a:spcAft>
              <a:buNone/>
              <a:defRPr sz="2500"/>
            </a:lvl6pPr>
            <a:lvl7pPr lvl="6">
              <a:spcBef>
                <a:spcPts val="0"/>
              </a:spcBef>
              <a:spcAft>
                <a:spcPts val="0"/>
              </a:spcAft>
              <a:buNone/>
              <a:defRPr sz="2500"/>
            </a:lvl7pPr>
            <a:lvl8pPr lvl="7">
              <a:spcBef>
                <a:spcPts val="0"/>
              </a:spcBef>
              <a:spcAft>
                <a:spcPts val="0"/>
              </a:spcAft>
              <a:buNone/>
              <a:defRPr sz="2500"/>
            </a:lvl8pPr>
            <a:lvl9pPr lvl="8">
              <a:spcBef>
                <a:spcPts val="0"/>
              </a:spcBef>
              <a:spcAft>
                <a:spcPts val="0"/>
              </a:spcAft>
              <a:buNone/>
              <a:defRPr sz="2500"/>
            </a:lvl9pPr>
          </a:lstStyle>
          <a:p/>
        </p:txBody>
      </p:sp>
      <p:sp>
        <p:nvSpPr>
          <p:cNvPr id="143" name="Google Shape;143;p14"/>
          <p:cNvSpPr/>
          <p:nvPr>
            <p:ph idx="2" type="pic"/>
          </p:nvPr>
        </p:nvSpPr>
        <p:spPr>
          <a:xfrm>
            <a:off x="1442350" y="3492500"/>
            <a:ext cx="408900" cy="408900"/>
          </a:xfrm>
          <a:prstGeom prst="ellipse">
            <a:avLst/>
          </a:prstGeom>
          <a:noFill/>
          <a:ln>
            <a:noFill/>
          </a:ln>
        </p:spPr>
      </p:sp>
      <p:sp>
        <p:nvSpPr>
          <p:cNvPr id="144" name="Google Shape;144;p14"/>
          <p:cNvSpPr txBox="1"/>
          <p:nvPr>
            <p:ph idx="3" type="subTitle"/>
          </p:nvPr>
        </p:nvSpPr>
        <p:spPr>
          <a:xfrm>
            <a:off x="1957375" y="3536000"/>
            <a:ext cx="2661600" cy="187800"/>
          </a:xfrm>
          <a:prstGeom prst="rect">
            <a:avLst/>
          </a:prstGeom>
        </p:spPr>
        <p:txBody>
          <a:bodyPr anchorCtr="0" anchor="ctr"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000"/>
              <a:buFont typeface="DM Sans SemiBold"/>
              <a:buNone/>
              <a:defRPr sz="1000">
                <a:latin typeface="DM Sans SemiBold"/>
                <a:ea typeface="DM Sans SemiBold"/>
                <a:cs typeface="DM Sans SemiBold"/>
                <a:sym typeface="DM Sans SemiBold"/>
              </a:defRPr>
            </a:lvl2pPr>
            <a:lvl3pPr lvl="2">
              <a:spcBef>
                <a:spcPts val="0"/>
              </a:spcBef>
              <a:spcAft>
                <a:spcPts val="0"/>
              </a:spcAft>
              <a:buSzPts val="1000"/>
              <a:buFont typeface="DM Sans SemiBold"/>
              <a:buNone/>
              <a:defRPr sz="1000">
                <a:latin typeface="DM Sans SemiBold"/>
                <a:ea typeface="DM Sans SemiBold"/>
                <a:cs typeface="DM Sans SemiBold"/>
                <a:sym typeface="DM Sans SemiBold"/>
              </a:defRPr>
            </a:lvl3pPr>
            <a:lvl4pPr lvl="3">
              <a:spcBef>
                <a:spcPts val="0"/>
              </a:spcBef>
              <a:spcAft>
                <a:spcPts val="0"/>
              </a:spcAft>
              <a:buSzPts val="1000"/>
              <a:buFont typeface="DM Sans SemiBold"/>
              <a:buNone/>
              <a:defRPr sz="1000">
                <a:latin typeface="DM Sans SemiBold"/>
                <a:ea typeface="DM Sans SemiBold"/>
                <a:cs typeface="DM Sans SemiBold"/>
                <a:sym typeface="DM Sans SemiBold"/>
              </a:defRPr>
            </a:lvl4pPr>
            <a:lvl5pPr lvl="4">
              <a:spcBef>
                <a:spcPts val="0"/>
              </a:spcBef>
              <a:spcAft>
                <a:spcPts val="0"/>
              </a:spcAft>
              <a:buSzPts val="1000"/>
              <a:buFont typeface="DM Sans SemiBold"/>
              <a:buNone/>
              <a:defRPr sz="1000">
                <a:latin typeface="DM Sans SemiBold"/>
                <a:ea typeface="DM Sans SemiBold"/>
                <a:cs typeface="DM Sans SemiBold"/>
                <a:sym typeface="DM Sans SemiBold"/>
              </a:defRPr>
            </a:lvl5pPr>
            <a:lvl6pPr lvl="5">
              <a:spcBef>
                <a:spcPts val="0"/>
              </a:spcBef>
              <a:spcAft>
                <a:spcPts val="0"/>
              </a:spcAft>
              <a:buSzPts val="1000"/>
              <a:buFont typeface="DM Sans SemiBold"/>
              <a:buNone/>
              <a:defRPr sz="1000">
                <a:latin typeface="DM Sans SemiBold"/>
                <a:ea typeface="DM Sans SemiBold"/>
                <a:cs typeface="DM Sans SemiBold"/>
                <a:sym typeface="DM Sans SemiBold"/>
              </a:defRPr>
            </a:lvl6pPr>
            <a:lvl7pPr lvl="6">
              <a:spcBef>
                <a:spcPts val="0"/>
              </a:spcBef>
              <a:spcAft>
                <a:spcPts val="0"/>
              </a:spcAft>
              <a:buSzPts val="1000"/>
              <a:buFont typeface="DM Sans SemiBold"/>
              <a:buNone/>
              <a:defRPr sz="1000">
                <a:latin typeface="DM Sans SemiBold"/>
                <a:ea typeface="DM Sans SemiBold"/>
                <a:cs typeface="DM Sans SemiBold"/>
                <a:sym typeface="DM Sans SemiBold"/>
              </a:defRPr>
            </a:lvl7pPr>
            <a:lvl8pPr lvl="7">
              <a:spcBef>
                <a:spcPts val="0"/>
              </a:spcBef>
              <a:spcAft>
                <a:spcPts val="0"/>
              </a:spcAft>
              <a:buSzPts val="1000"/>
              <a:buFont typeface="DM Sans SemiBold"/>
              <a:buNone/>
              <a:defRPr sz="1000">
                <a:latin typeface="DM Sans SemiBold"/>
                <a:ea typeface="DM Sans SemiBold"/>
                <a:cs typeface="DM Sans SemiBold"/>
                <a:sym typeface="DM Sans SemiBold"/>
              </a:defRPr>
            </a:lvl8pPr>
            <a:lvl9pPr lvl="8">
              <a:spcBef>
                <a:spcPts val="0"/>
              </a:spcBef>
              <a:spcAft>
                <a:spcPts val="0"/>
              </a:spcAft>
              <a:buSzPts val="1000"/>
              <a:buFont typeface="DM Sans SemiBold"/>
              <a:buNone/>
              <a:defRPr sz="1000">
                <a:latin typeface="DM Sans SemiBold"/>
                <a:ea typeface="DM Sans SemiBold"/>
                <a:cs typeface="DM Sans SemiBold"/>
                <a:sym typeface="DM Sans SemiBold"/>
              </a:defRPr>
            </a:lvl9pPr>
          </a:lstStyle>
          <a:p/>
        </p:txBody>
      </p:sp>
      <p:sp>
        <p:nvSpPr>
          <p:cNvPr id="145" name="Google Shape;145;p14"/>
          <p:cNvSpPr txBox="1"/>
          <p:nvPr>
            <p:ph idx="4" type="subTitle"/>
          </p:nvPr>
        </p:nvSpPr>
        <p:spPr>
          <a:xfrm>
            <a:off x="1957375" y="3678443"/>
            <a:ext cx="2661600" cy="187800"/>
          </a:xfrm>
          <a:prstGeom prst="rect">
            <a:avLst/>
          </a:prstGeom>
        </p:spPr>
        <p:txBody>
          <a:bodyPr anchorCtr="0" anchor="ctr"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Dark">
  <p:cSld name="CUSTOM_7_1_1_1_1_1_1_1_1_1_1_1_1_1_1_1_1_1_1_1_1">
    <p:bg>
      <p:bgPr>
        <a:solidFill>
          <a:schemeClr val="lt1"/>
        </a:solidFill>
      </p:bgPr>
    </p:bg>
    <p:spTree>
      <p:nvGrpSpPr>
        <p:cNvPr id="146" name="Shape 146"/>
        <p:cNvGrpSpPr/>
        <p:nvPr/>
      </p:nvGrpSpPr>
      <p:grpSpPr>
        <a:xfrm>
          <a:off x="0" y="0"/>
          <a:ext cx="0" cy="0"/>
          <a:chOff x="0" y="0"/>
          <a:chExt cx="0" cy="0"/>
        </a:xfrm>
      </p:grpSpPr>
      <p:sp>
        <p:nvSpPr>
          <p:cNvPr id="147" name="Google Shape;147;p1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15"/>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49" name="Google Shape;149;p15"/>
          <p:cNvSpPr txBox="1"/>
          <p:nvPr>
            <p:ph type="title"/>
          </p:nvPr>
        </p:nvSpPr>
        <p:spPr>
          <a:xfrm>
            <a:off x="1453650" y="1325938"/>
            <a:ext cx="6236700" cy="2011800"/>
          </a:xfrm>
          <a:prstGeom prst="rect">
            <a:avLst/>
          </a:prstGeom>
        </p:spPr>
        <p:txBody>
          <a:bodyPr anchorCtr="0" anchor="t" bIns="0" lIns="0" spcFirstLastPara="1" rIns="0" wrap="square" tIns="0">
            <a:noAutofit/>
          </a:bodyPr>
          <a:lstStyle>
            <a:lvl1pPr lvl="0">
              <a:spcBef>
                <a:spcPts val="0"/>
              </a:spcBef>
              <a:spcAft>
                <a:spcPts val="0"/>
              </a:spcAft>
              <a:buNone/>
              <a:defRPr sz="2500">
                <a:solidFill>
                  <a:schemeClr val="dk1"/>
                </a:solidFill>
              </a:defRPr>
            </a:lvl1pPr>
            <a:lvl2pPr lvl="1">
              <a:spcBef>
                <a:spcPts val="0"/>
              </a:spcBef>
              <a:spcAft>
                <a:spcPts val="0"/>
              </a:spcAft>
              <a:buNone/>
              <a:defRPr sz="2500">
                <a:solidFill>
                  <a:schemeClr val="dk1"/>
                </a:solidFill>
              </a:defRPr>
            </a:lvl2pPr>
            <a:lvl3pPr lvl="2">
              <a:spcBef>
                <a:spcPts val="0"/>
              </a:spcBef>
              <a:spcAft>
                <a:spcPts val="0"/>
              </a:spcAft>
              <a:buNone/>
              <a:defRPr sz="2500">
                <a:solidFill>
                  <a:schemeClr val="dk1"/>
                </a:solidFill>
              </a:defRPr>
            </a:lvl3pPr>
            <a:lvl4pPr lvl="3">
              <a:spcBef>
                <a:spcPts val="0"/>
              </a:spcBef>
              <a:spcAft>
                <a:spcPts val="0"/>
              </a:spcAft>
              <a:buNone/>
              <a:defRPr sz="2500">
                <a:solidFill>
                  <a:schemeClr val="dk1"/>
                </a:solidFill>
              </a:defRPr>
            </a:lvl4pPr>
            <a:lvl5pPr lvl="4">
              <a:spcBef>
                <a:spcPts val="0"/>
              </a:spcBef>
              <a:spcAft>
                <a:spcPts val="0"/>
              </a:spcAft>
              <a:buNone/>
              <a:defRPr sz="2500">
                <a:solidFill>
                  <a:schemeClr val="dk1"/>
                </a:solidFill>
              </a:defRPr>
            </a:lvl5pPr>
            <a:lvl6pPr lvl="5">
              <a:spcBef>
                <a:spcPts val="0"/>
              </a:spcBef>
              <a:spcAft>
                <a:spcPts val="0"/>
              </a:spcAft>
              <a:buNone/>
              <a:defRPr sz="2500">
                <a:solidFill>
                  <a:schemeClr val="dk1"/>
                </a:solidFill>
              </a:defRPr>
            </a:lvl6pPr>
            <a:lvl7pPr lvl="6">
              <a:spcBef>
                <a:spcPts val="0"/>
              </a:spcBef>
              <a:spcAft>
                <a:spcPts val="0"/>
              </a:spcAft>
              <a:buNone/>
              <a:defRPr sz="2500">
                <a:solidFill>
                  <a:schemeClr val="dk1"/>
                </a:solidFill>
              </a:defRPr>
            </a:lvl7pPr>
            <a:lvl8pPr lvl="7">
              <a:spcBef>
                <a:spcPts val="0"/>
              </a:spcBef>
              <a:spcAft>
                <a:spcPts val="0"/>
              </a:spcAft>
              <a:buNone/>
              <a:defRPr sz="2500">
                <a:solidFill>
                  <a:schemeClr val="dk1"/>
                </a:solidFill>
              </a:defRPr>
            </a:lvl8pPr>
            <a:lvl9pPr lvl="8">
              <a:spcBef>
                <a:spcPts val="0"/>
              </a:spcBef>
              <a:spcAft>
                <a:spcPts val="0"/>
              </a:spcAft>
              <a:buNone/>
              <a:defRPr sz="2500">
                <a:solidFill>
                  <a:schemeClr val="dk1"/>
                </a:solidFill>
              </a:defRPr>
            </a:lvl9pPr>
          </a:lstStyle>
          <a:p/>
        </p:txBody>
      </p:sp>
      <p:sp>
        <p:nvSpPr>
          <p:cNvPr id="150" name="Google Shape;150;p15"/>
          <p:cNvSpPr/>
          <p:nvPr>
            <p:ph idx="2" type="pic"/>
          </p:nvPr>
        </p:nvSpPr>
        <p:spPr>
          <a:xfrm>
            <a:off x="1442350" y="3492500"/>
            <a:ext cx="408900" cy="408900"/>
          </a:xfrm>
          <a:prstGeom prst="ellipse">
            <a:avLst/>
          </a:prstGeom>
          <a:noFill/>
          <a:ln>
            <a:noFill/>
          </a:ln>
        </p:spPr>
      </p:sp>
      <p:sp>
        <p:nvSpPr>
          <p:cNvPr id="151" name="Google Shape;151;p15"/>
          <p:cNvSpPr txBox="1"/>
          <p:nvPr>
            <p:ph idx="3" type="subTitle"/>
          </p:nvPr>
        </p:nvSpPr>
        <p:spPr>
          <a:xfrm>
            <a:off x="1957375" y="3536000"/>
            <a:ext cx="2661600" cy="1878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2pPr>
            <a:lvl3pPr lvl="2">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3pPr>
            <a:lvl4pPr lvl="3">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4pPr>
            <a:lvl5pPr lvl="4">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5pPr>
            <a:lvl6pPr lvl="5">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6pPr>
            <a:lvl7pPr lvl="6">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7pPr>
            <a:lvl8pPr lvl="7">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8pPr>
            <a:lvl9pPr lvl="8">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9pPr>
          </a:lstStyle>
          <a:p/>
        </p:txBody>
      </p:sp>
      <p:sp>
        <p:nvSpPr>
          <p:cNvPr id="152" name="Google Shape;152;p15"/>
          <p:cNvSpPr txBox="1"/>
          <p:nvPr>
            <p:ph idx="4" type="subTitle"/>
          </p:nvPr>
        </p:nvSpPr>
        <p:spPr>
          <a:xfrm>
            <a:off x="1957375" y="3678443"/>
            <a:ext cx="2661600" cy="1878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modules">
  <p:cSld name="CUSTOM">
    <p:bg>
      <p:bgPr>
        <a:solidFill>
          <a:schemeClr val="lt1"/>
        </a:solidFill>
      </p:bgPr>
    </p:bg>
    <p:spTree>
      <p:nvGrpSpPr>
        <p:cNvPr id="153" name="Shape 153"/>
        <p:cNvGrpSpPr/>
        <p:nvPr/>
      </p:nvGrpSpPr>
      <p:grpSpPr>
        <a:xfrm>
          <a:off x="0" y="0"/>
          <a:ext cx="0" cy="0"/>
          <a:chOff x="0" y="0"/>
          <a:chExt cx="0" cy="0"/>
        </a:xfrm>
      </p:grpSpPr>
      <p:sp>
        <p:nvSpPr>
          <p:cNvPr id="154" name="Google Shape;154;p16"/>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5" name="Google Shape;155;p16"/>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56" name="Google Shape;156;p16"/>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7" name="Google Shape;157;p16"/>
          <p:cNvSpPr txBox="1"/>
          <p:nvPr>
            <p:ph idx="3" type="body"/>
          </p:nvPr>
        </p:nvSpPr>
        <p:spPr>
          <a:xfrm>
            <a:off x="361975" y="3256513"/>
            <a:ext cx="3860100" cy="1327500"/>
          </a:xfrm>
          <a:prstGeom prst="rect">
            <a:avLst/>
          </a:prstGeom>
        </p:spPr>
        <p:txBody>
          <a:bodyPr anchorCtr="0" anchor="b"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58" name="Google Shape;158;p16"/>
          <p:cNvSpPr txBox="1"/>
          <p:nvPr>
            <p:ph idx="4" type="title"/>
          </p:nvPr>
        </p:nvSpPr>
        <p:spPr>
          <a:xfrm>
            <a:off x="4800825" y="258072"/>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159" name="Google Shape;159;p16"/>
          <p:cNvSpPr txBox="1"/>
          <p:nvPr>
            <p:ph idx="5" type="title"/>
          </p:nvPr>
        </p:nvSpPr>
        <p:spPr>
          <a:xfrm>
            <a:off x="7094925" y="258072"/>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0" name="Google Shape;160;p16"/>
          <p:cNvSpPr txBox="1"/>
          <p:nvPr>
            <p:ph idx="6" type="title"/>
          </p:nvPr>
        </p:nvSpPr>
        <p:spPr>
          <a:xfrm>
            <a:off x="4800825" y="1698225"/>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1" name="Google Shape;161;p16"/>
          <p:cNvSpPr txBox="1"/>
          <p:nvPr>
            <p:ph idx="7" type="body"/>
          </p:nvPr>
        </p:nvSpPr>
        <p:spPr>
          <a:xfrm>
            <a:off x="4800825" y="4122308"/>
            <a:ext cx="39759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162" name="Google Shape;162;p16"/>
          <p:cNvSpPr txBox="1"/>
          <p:nvPr>
            <p:ph idx="8" type="title"/>
          </p:nvPr>
        </p:nvSpPr>
        <p:spPr>
          <a:xfrm>
            <a:off x="4800825" y="3215225"/>
            <a:ext cx="3975900" cy="798900"/>
          </a:xfrm>
          <a:prstGeom prst="rect">
            <a:avLst/>
          </a:prstGeom>
        </p:spPr>
        <p:txBody>
          <a:bodyPr anchorCtr="0" anchor="t" bIns="0" lIns="0" spcFirstLastPara="1" rIns="0" wrap="square" tIns="0">
            <a:noAutofit/>
          </a:bodyPr>
          <a:lstStyle>
            <a:lvl1pPr lvl="0">
              <a:spcBef>
                <a:spcPts val="0"/>
              </a:spcBef>
              <a:spcAft>
                <a:spcPts val="0"/>
              </a:spcAft>
              <a:buNone/>
              <a:defRPr sz="6200"/>
            </a:lvl1pPr>
            <a:lvl2pPr lvl="1">
              <a:spcBef>
                <a:spcPts val="0"/>
              </a:spcBef>
              <a:spcAft>
                <a:spcPts val="0"/>
              </a:spcAft>
              <a:buNone/>
              <a:defRPr sz="2200">
                <a:solidFill>
                  <a:schemeClr val="dk1"/>
                </a:solidFill>
              </a:defRPr>
            </a:lvl2pPr>
            <a:lvl3pPr lvl="2">
              <a:spcBef>
                <a:spcPts val="0"/>
              </a:spcBef>
              <a:spcAft>
                <a:spcPts val="0"/>
              </a:spcAft>
              <a:buNone/>
              <a:defRPr sz="2200">
                <a:solidFill>
                  <a:schemeClr val="dk1"/>
                </a:solidFill>
              </a:defRPr>
            </a:lvl3pPr>
            <a:lvl4pPr lvl="3">
              <a:spcBef>
                <a:spcPts val="0"/>
              </a:spcBef>
              <a:spcAft>
                <a:spcPts val="0"/>
              </a:spcAft>
              <a:buNone/>
              <a:defRPr sz="2200">
                <a:solidFill>
                  <a:schemeClr val="dk1"/>
                </a:solidFill>
              </a:defRPr>
            </a:lvl4pPr>
            <a:lvl5pPr lvl="4">
              <a:spcBef>
                <a:spcPts val="0"/>
              </a:spcBef>
              <a:spcAft>
                <a:spcPts val="0"/>
              </a:spcAft>
              <a:buNone/>
              <a:defRPr sz="2200">
                <a:solidFill>
                  <a:schemeClr val="dk1"/>
                </a:solidFill>
              </a:defRPr>
            </a:lvl5pPr>
            <a:lvl6pPr lvl="5">
              <a:spcBef>
                <a:spcPts val="0"/>
              </a:spcBef>
              <a:spcAft>
                <a:spcPts val="0"/>
              </a:spcAft>
              <a:buNone/>
              <a:defRPr sz="2200">
                <a:solidFill>
                  <a:schemeClr val="dk1"/>
                </a:solidFill>
              </a:defRPr>
            </a:lvl6pPr>
            <a:lvl7pPr lvl="6">
              <a:spcBef>
                <a:spcPts val="0"/>
              </a:spcBef>
              <a:spcAft>
                <a:spcPts val="0"/>
              </a:spcAft>
              <a:buNone/>
              <a:defRPr sz="2200">
                <a:solidFill>
                  <a:schemeClr val="dk1"/>
                </a:solidFill>
              </a:defRPr>
            </a:lvl7pPr>
            <a:lvl8pPr lvl="7">
              <a:spcBef>
                <a:spcPts val="0"/>
              </a:spcBef>
              <a:spcAft>
                <a:spcPts val="0"/>
              </a:spcAft>
              <a:buNone/>
              <a:defRPr sz="2200">
                <a:solidFill>
                  <a:schemeClr val="dk1"/>
                </a:solidFill>
              </a:defRPr>
            </a:lvl8pPr>
            <a:lvl9pPr lvl="8">
              <a:spcBef>
                <a:spcPts val="0"/>
              </a:spcBef>
              <a:spcAft>
                <a:spcPts val="0"/>
              </a:spcAft>
              <a:buNone/>
              <a:defRPr sz="2200">
                <a:solidFill>
                  <a:schemeClr val="dk1"/>
                </a:solidFill>
              </a:defRPr>
            </a:lvl9pPr>
          </a:lstStyle>
          <a:p/>
        </p:txBody>
      </p:sp>
      <p:sp>
        <p:nvSpPr>
          <p:cNvPr id="163" name="Google Shape;163;p16"/>
          <p:cNvSpPr txBox="1"/>
          <p:nvPr>
            <p:ph idx="9" type="body"/>
          </p:nvPr>
        </p:nvSpPr>
        <p:spPr>
          <a:xfrm>
            <a:off x="4800825" y="22687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64" name="Google Shape;164;p16"/>
          <p:cNvSpPr txBox="1"/>
          <p:nvPr>
            <p:ph idx="13" type="body"/>
          </p:nvPr>
        </p:nvSpPr>
        <p:spPr>
          <a:xfrm>
            <a:off x="7115650" y="22687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65" name="Google Shape;165;p16"/>
          <p:cNvSpPr txBox="1"/>
          <p:nvPr>
            <p:ph idx="14" type="body"/>
          </p:nvPr>
        </p:nvSpPr>
        <p:spPr>
          <a:xfrm>
            <a:off x="4800825" y="8601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modules">
  <p:cSld name="CUSTOM_1">
    <p:bg>
      <p:bgPr>
        <a:solidFill>
          <a:schemeClr val="lt1"/>
        </a:solidFill>
      </p:bgPr>
    </p:bg>
    <p:spTree>
      <p:nvGrpSpPr>
        <p:cNvPr id="166" name="Shape 166"/>
        <p:cNvGrpSpPr/>
        <p:nvPr/>
      </p:nvGrpSpPr>
      <p:grpSpPr>
        <a:xfrm>
          <a:off x="0" y="0"/>
          <a:ext cx="0" cy="0"/>
          <a:chOff x="0" y="0"/>
          <a:chExt cx="0" cy="0"/>
        </a:xfrm>
      </p:grpSpPr>
      <p:sp>
        <p:nvSpPr>
          <p:cNvPr id="167" name="Google Shape;167;p17"/>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68" name="Google Shape;168;p17"/>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9" name="Google Shape;169;p17"/>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70" name="Google Shape;170;p17"/>
          <p:cNvSpPr txBox="1"/>
          <p:nvPr>
            <p:ph idx="3" type="body"/>
          </p:nvPr>
        </p:nvSpPr>
        <p:spPr>
          <a:xfrm>
            <a:off x="4800825" y="3665600"/>
            <a:ext cx="3975900" cy="11142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1" name="Google Shape;171;p17"/>
          <p:cNvSpPr txBox="1"/>
          <p:nvPr>
            <p:ph idx="4" type="subTitle"/>
          </p:nvPr>
        </p:nvSpPr>
        <p:spPr>
          <a:xfrm>
            <a:off x="4800825" y="3285232"/>
            <a:ext cx="39759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2" name="Google Shape;172;p17"/>
          <p:cNvSpPr txBox="1"/>
          <p:nvPr>
            <p:ph idx="5" type="body"/>
          </p:nvPr>
        </p:nvSpPr>
        <p:spPr>
          <a:xfrm>
            <a:off x="2611802" y="3665600"/>
            <a:ext cx="1627500" cy="11142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DM Sans"/>
              <a:buChar char="●"/>
              <a:defRPr sz="1000"/>
            </a:lvl1pPr>
            <a:lvl2pPr indent="-292100" lvl="1" marL="914400">
              <a:lnSpc>
                <a:spcPct val="100000"/>
              </a:lnSpc>
              <a:spcBef>
                <a:spcPts val="800"/>
              </a:spcBef>
              <a:spcAft>
                <a:spcPts val="0"/>
              </a:spcAft>
              <a:buSzPts val="1000"/>
              <a:buFont typeface="DM Sans"/>
              <a:buChar char="○"/>
              <a:defRPr sz="1000"/>
            </a:lvl2pPr>
            <a:lvl3pPr indent="-292100" lvl="2" marL="1371600">
              <a:lnSpc>
                <a:spcPct val="100000"/>
              </a:lnSpc>
              <a:spcBef>
                <a:spcPts val="800"/>
              </a:spcBef>
              <a:spcAft>
                <a:spcPts val="0"/>
              </a:spcAft>
              <a:buSzPts val="1000"/>
              <a:buFont typeface="DM Sans"/>
              <a:buChar char="■"/>
              <a:defRPr sz="1000"/>
            </a:lvl3pPr>
            <a:lvl4pPr indent="-292100" lvl="3" marL="1828800">
              <a:lnSpc>
                <a:spcPct val="100000"/>
              </a:lnSpc>
              <a:spcBef>
                <a:spcPts val="800"/>
              </a:spcBef>
              <a:spcAft>
                <a:spcPts val="0"/>
              </a:spcAft>
              <a:buSzPts val="1000"/>
              <a:buFont typeface="DM Sans"/>
              <a:buChar char="●"/>
              <a:defRPr sz="1000"/>
            </a:lvl4pPr>
            <a:lvl5pPr indent="-292100" lvl="4" marL="2286000">
              <a:lnSpc>
                <a:spcPct val="100000"/>
              </a:lnSpc>
              <a:spcBef>
                <a:spcPts val="800"/>
              </a:spcBef>
              <a:spcAft>
                <a:spcPts val="0"/>
              </a:spcAft>
              <a:buSzPts val="1000"/>
              <a:buFont typeface="DM Sans"/>
              <a:buChar char="○"/>
              <a:defRPr sz="1000"/>
            </a:lvl5pPr>
            <a:lvl6pPr indent="-292100" lvl="5" marL="2743200">
              <a:lnSpc>
                <a:spcPct val="100000"/>
              </a:lnSpc>
              <a:spcBef>
                <a:spcPts val="800"/>
              </a:spcBef>
              <a:spcAft>
                <a:spcPts val="0"/>
              </a:spcAft>
              <a:buSzPts val="1000"/>
              <a:buFont typeface="DM Sans"/>
              <a:buChar char="■"/>
              <a:defRPr sz="1000"/>
            </a:lvl6pPr>
            <a:lvl7pPr indent="-292100" lvl="6" marL="3200400">
              <a:lnSpc>
                <a:spcPct val="100000"/>
              </a:lnSpc>
              <a:spcBef>
                <a:spcPts val="800"/>
              </a:spcBef>
              <a:spcAft>
                <a:spcPts val="0"/>
              </a:spcAft>
              <a:buSzPts val="1000"/>
              <a:buFont typeface="DM Sans"/>
              <a:buChar char="●"/>
              <a:defRPr sz="1000"/>
            </a:lvl7pPr>
            <a:lvl8pPr indent="-292100" lvl="7" marL="3657600">
              <a:lnSpc>
                <a:spcPct val="100000"/>
              </a:lnSpc>
              <a:spcBef>
                <a:spcPts val="800"/>
              </a:spcBef>
              <a:spcAft>
                <a:spcPts val="0"/>
              </a:spcAft>
              <a:buSzPts val="1000"/>
              <a:buFont typeface="DM Sans"/>
              <a:buChar char="○"/>
              <a:defRPr sz="1000"/>
            </a:lvl8pPr>
            <a:lvl9pPr indent="-292100" lvl="8" marL="4114800">
              <a:lnSpc>
                <a:spcPct val="100000"/>
              </a:lnSpc>
              <a:spcBef>
                <a:spcPts val="800"/>
              </a:spcBef>
              <a:spcAft>
                <a:spcPts val="800"/>
              </a:spcAft>
              <a:buSzPts val="1000"/>
              <a:buFont typeface="DM Sans"/>
              <a:buChar char="■"/>
              <a:defRPr sz="1000"/>
            </a:lvl9pPr>
          </a:lstStyle>
          <a:p/>
        </p:txBody>
      </p:sp>
      <p:sp>
        <p:nvSpPr>
          <p:cNvPr id="173" name="Google Shape;173;p17"/>
          <p:cNvSpPr txBox="1"/>
          <p:nvPr>
            <p:ph idx="6" type="subTitle"/>
          </p:nvPr>
        </p:nvSpPr>
        <p:spPr>
          <a:xfrm>
            <a:off x="2611802" y="3285232"/>
            <a:ext cx="1627500" cy="187800"/>
          </a:xfrm>
          <a:prstGeom prst="rect">
            <a:avLst/>
          </a:prstGeom>
        </p:spPr>
        <p:txBody>
          <a:bodyPr anchorCtr="0" anchor="t" bIns="0" lIns="0" spcFirstLastPara="1" rIns="0" wrap="square" tIns="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74" name="Google Shape;174;p17"/>
          <p:cNvSpPr txBox="1"/>
          <p:nvPr>
            <p:ph idx="7" type="body"/>
          </p:nvPr>
        </p:nvSpPr>
        <p:spPr>
          <a:xfrm>
            <a:off x="361977" y="3665600"/>
            <a:ext cx="1627500" cy="11142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5" name="Google Shape;175;p17"/>
          <p:cNvSpPr txBox="1"/>
          <p:nvPr>
            <p:ph idx="8" type="subTitle"/>
          </p:nvPr>
        </p:nvSpPr>
        <p:spPr>
          <a:xfrm>
            <a:off x="361977" y="3285232"/>
            <a:ext cx="16275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6" name="Google Shape;176;p17"/>
          <p:cNvSpPr txBox="1"/>
          <p:nvPr>
            <p:ph idx="9" type="body"/>
          </p:nvPr>
        </p:nvSpPr>
        <p:spPr>
          <a:xfrm>
            <a:off x="4900725" y="1196103"/>
            <a:ext cx="1627500" cy="1385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7" name="Google Shape;177;p17"/>
          <p:cNvSpPr txBox="1"/>
          <p:nvPr>
            <p:ph idx="13" type="subTitle"/>
          </p:nvPr>
        </p:nvSpPr>
        <p:spPr>
          <a:xfrm>
            <a:off x="4900725" y="706863"/>
            <a:ext cx="16275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8" name="Google Shape;178;p17"/>
          <p:cNvSpPr txBox="1"/>
          <p:nvPr>
            <p:ph idx="14" type="body"/>
          </p:nvPr>
        </p:nvSpPr>
        <p:spPr>
          <a:xfrm>
            <a:off x="7149175" y="1196103"/>
            <a:ext cx="1627500" cy="1385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179" name="Google Shape;179;p17"/>
          <p:cNvSpPr txBox="1"/>
          <p:nvPr>
            <p:ph idx="15" type="subTitle"/>
          </p:nvPr>
        </p:nvSpPr>
        <p:spPr>
          <a:xfrm>
            <a:off x="7149175" y="706863"/>
            <a:ext cx="1627500" cy="187800"/>
          </a:xfrm>
          <a:prstGeom prst="rect">
            <a:avLst/>
          </a:prstGeom>
        </p:spPr>
        <p:txBody>
          <a:bodyPr anchorCtr="0" anchor="t" bIns="0" lIns="0" spcFirstLastPara="1" rIns="0" wrap="square" tIns="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80" name="Google Shape;180;p17"/>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modules">
  <p:cSld name="CUSTOM_1_1">
    <p:bg>
      <p:bgPr>
        <a:solidFill>
          <a:schemeClr val="lt1"/>
        </a:solidFill>
      </p:bgPr>
    </p:bg>
    <p:spTree>
      <p:nvGrpSpPr>
        <p:cNvPr id="181" name="Shape 181"/>
        <p:cNvGrpSpPr/>
        <p:nvPr/>
      </p:nvGrpSpPr>
      <p:grpSpPr>
        <a:xfrm>
          <a:off x="0" y="0"/>
          <a:ext cx="0" cy="0"/>
          <a:chOff x="0" y="0"/>
          <a:chExt cx="0" cy="0"/>
        </a:xfrm>
      </p:grpSpPr>
      <p:sp>
        <p:nvSpPr>
          <p:cNvPr id="182" name="Google Shape;182;p18"/>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83" name="Google Shape;183;p18"/>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84" name="Google Shape;184;p1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18"/>
          <p:cNvSpPr txBox="1"/>
          <p:nvPr>
            <p:ph type="title"/>
          </p:nvPr>
        </p:nvSpPr>
        <p:spPr>
          <a:xfrm>
            <a:off x="5796575" y="2351325"/>
            <a:ext cx="9895200" cy="7104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6200">
                <a:solidFill>
                  <a:schemeClr val="dk1"/>
                </a:solidFill>
              </a:defRPr>
            </a:lvl1pPr>
            <a:lvl2pPr lvl="1">
              <a:lnSpc>
                <a:spcPct val="90000"/>
              </a:lnSpc>
              <a:spcBef>
                <a:spcPts val="0"/>
              </a:spcBef>
              <a:spcAft>
                <a:spcPts val="0"/>
              </a:spcAft>
              <a:buNone/>
              <a:defRPr sz="6200">
                <a:solidFill>
                  <a:schemeClr val="dk1"/>
                </a:solidFill>
              </a:defRPr>
            </a:lvl2pPr>
            <a:lvl3pPr lvl="2">
              <a:lnSpc>
                <a:spcPct val="90000"/>
              </a:lnSpc>
              <a:spcBef>
                <a:spcPts val="0"/>
              </a:spcBef>
              <a:spcAft>
                <a:spcPts val="0"/>
              </a:spcAft>
              <a:buNone/>
              <a:defRPr sz="6200">
                <a:solidFill>
                  <a:schemeClr val="dk1"/>
                </a:solidFill>
              </a:defRPr>
            </a:lvl3pPr>
            <a:lvl4pPr lvl="3">
              <a:lnSpc>
                <a:spcPct val="90000"/>
              </a:lnSpc>
              <a:spcBef>
                <a:spcPts val="0"/>
              </a:spcBef>
              <a:spcAft>
                <a:spcPts val="0"/>
              </a:spcAft>
              <a:buNone/>
              <a:defRPr sz="6200">
                <a:solidFill>
                  <a:schemeClr val="dk1"/>
                </a:solidFill>
              </a:defRPr>
            </a:lvl4pPr>
            <a:lvl5pPr lvl="4">
              <a:lnSpc>
                <a:spcPct val="90000"/>
              </a:lnSpc>
              <a:spcBef>
                <a:spcPts val="0"/>
              </a:spcBef>
              <a:spcAft>
                <a:spcPts val="0"/>
              </a:spcAft>
              <a:buNone/>
              <a:defRPr sz="6200">
                <a:solidFill>
                  <a:schemeClr val="dk1"/>
                </a:solidFill>
              </a:defRPr>
            </a:lvl5pPr>
            <a:lvl6pPr lvl="5">
              <a:lnSpc>
                <a:spcPct val="90000"/>
              </a:lnSpc>
              <a:spcBef>
                <a:spcPts val="0"/>
              </a:spcBef>
              <a:spcAft>
                <a:spcPts val="0"/>
              </a:spcAft>
              <a:buNone/>
              <a:defRPr sz="6200">
                <a:solidFill>
                  <a:schemeClr val="dk1"/>
                </a:solidFill>
              </a:defRPr>
            </a:lvl6pPr>
            <a:lvl7pPr lvl="6">
              <a:lnSpc>
                <a:spcPct val="90000"/>
              </a:lnSpc>
              <a:spcBef>
                <a:spcPts val="0"/>
              </a:spcBef>
              <a:spcAft>
                <a:spcPts val="0"/>
              </a:spcAft>
              <a:buNone/>
              <a:defRPr sz="6200">
                <a:solidFill>
                  <a:schemeClr val="dk1"/>
                </a:solidFill>
              </a:defRPr>
            </a:lvl7pPr>
            <a:lvl8pPr lvl="7">
              <a:lnSpc>
                <a:spcPct val="90000"/>
              </a:lnSpc>
              <a:spcBef>
                <a:spcPts val="0"/>
              </a:spcBef>
              <a:spcAft>
                <a:spcPts val="0"/>
              </a:spcAft>
              <a:buNone/>
              <a:defRPr sz="6200">
                <a:solidFill>
                  <a:schemeClr val="dk1"/>
                </a:solidFill>
              </a:defRPr>
            </a:lvl8pPr>
            <a:lvl9pPr lvl="8">
              <a:lnSpc>
                <a:spcPct val="90000"/>
              </a:lnSpc>
              <a:spcBef>
                <a:spcPts val="0"/>
              </a:spcBef>
              <a:spcAft>
                <a:spcPts val="0"/>
              </a:spcAft>
              <a:buNone/>
              <a:defRPr sz="6200">
                <a:solidFill>
                  <a:schemeClr val="dk1"/>
                </a:solidFill>
              </a:defRPr>
            </a:lvl9pPr>
          </a:lstStyle>
          <a:p/>
        </p:txBody>
      </p:sp>
      <p:sp>
        <p:nvSpPr>
          <p:cNvPr id="186" name="Google Shape;186;p18"/>
          <p:cNvSpPr txBox="1"/>
          <p:nvPr>
            <p:ph idx="3" type="title"/>
          </p:nvPr>
        </p:nvSpPr>
        <p:spPr>
          <a:xfrm>
            <a:off x="5796575" y="507450"/>
            <a:ext cx="9895200" cy="7104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6200"/>
            </a:lvl1pPr>
            <a:lvl2pPr lvl="1">
              <a:lnSpc>
                <a:spcPct val="90000"/>
              </a:lnSpc>
              <a:spcBef>
                <a:spcPts val="0"/>
              </a:spcBef>
              <a:spcAft>
                <a:spcPts val="0"/>
              </a:spcAft>
              <a:buNone/>
              <a:defRPr sz="6200"/>
            </a:lvl2pPr>
            <a:lvl3pPr lvl="2">
              <a:lnSpc>
                <a:spcPct val="90000"/>
              </a:lnSpc>
              <a:spcBef>
                <a:spcPts val="0"/>
              </a:spcBef>
              <a:spcAft>
                <a:spcPts val="0"/>
              </a:spcAft>
              <a:buNone/>
              <a:defRPr sz="6200"/>
            </a:lvl3pPr>
            <a:lvl4pPr lvl="3">
              <a:lnSpc>
                <a:spcPct val="90000"/>
              </a:lnSpc>
              <a:spcBef>
                <a:spcPts val="0"/>
              </a:spcBef>
              <a:spcAft>
                <a:spcPts val="0"/>
              </a:spcAft>
              <a:buNone/>
              <a:defRPr sz="6200"/>
            </a:lvl4pPr>
            <a:lvl5pPr lvl="4">
              <a:lnSpc>
                <a:spcPct val="90000"/>
              </a:lnSpc>
              <a:spcBef>
                <a:spcPts val="0"/>
              </a:spcBef>
              <a:spcAft>
                <a:spcPts val="0"/>
              </a:spcAft>
              <a:buNone/>
              <a:defRPr sz="6200"/>
            </a:lvl5pPr>
            <a:lvl6pPr lvl="5">
              <a:lnSpc>
                <a:spcPct val="90000"/>
              </a:lnSpc>
              <a:spcBef>
                <a:spcPts val="0"/>
              </a:spcBef>
              <a:spcAft>
                <a:spcPts val="0"/>
              </a:spcAft>
              <a:buNone/>
              <a:defRPr sz="6200"/>
            </a:lvl6pPr>
            <a:lvl7pPr lvl="6">
              <a:lnSpc>
                <a:spcPct val="90000"/>
              </a:lnSpc>
              <a:spcBef>
                <a:spcPts val="0"/>
              </a:spcBef>
              <a:spcAft>
                <a:spcPts val="0"/>
              </a:spcAft>
              <a:buNone/>
              <a:defRPr sz="6200"/>
            </a:lvl7pPr>
            <a:lvl8pPr lvl="7">
              <a:lnSpc>
                <a:spcPct val="90000"/>
              </a:lnSpc>
              <a:spcBef>
                <a:spcPts val="0"/>
              </a:spcBef>
              <a:spcAft>
                <a:spcPts val="0"/>
              </a:spcAft>
              <a:buNone/>
              <a:defRPr sz="6200"/>
            </a:lvl8pPr>
            <a:lvl9pPr lvl="8">
              <a:lnSpc>
                <a:spcPct val="90000"/>
              </a:lnSpc>
              <a:spcBef>
                <a:spcPts val="0"/>
              </a:spcBef>
              <a:spcAft>
                <a:spcPts val="0"/>
              </a:spcAft>
              <a:buNone/>
              <a:defRPr sz="6200"/>
            </a:lvl9pPr>
          </a:lstStyle>
          <a:p/>
        </p:txBody>
      </p:sp>
      <p:sp>
        <p:nvSpPr>
          <p:cNvPr id="187" name="Google Shape;187;p18"/>
          <p:cNvSpPr txBox="1"/>
          <p:nvPr>
            <p:ph idx="4" type="subTitle"/>
          </p:nvPr>
        </p:nvSpPr>
        <p:spPr>
          <a:xfrm>
            <a:off x="5712600" y="4290612"/>
            <a:ext cx="2613300" cy="543900"/>
          </a:xfrm>
          <a:prstGeom prst="rect">
            <a:avLst/>
          </a:prstGeom>
        </p:spPr>
        <p:txBody>
          <a:bodyPr anchorCtr="0" anchor="b" bIns="0" lIns="0" spcFirstLastPara="1" rIns="0" wrap="square" tIns="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188" name="Google Shape;188;p18"/>
          <p:cNvSpPr txBox="1"/>
          <p:nvPr>
            <p:ph idx="5" type="subTitle"/>
          </p:nvPr>
        </p:nvSpPr>
        <p:spPr>
          <a:xfrm>
            <a:off x="5712600" y="3243901"/>
            <a:ext cx="2613300" cy="4323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p:txBody>
      </p:sp>
      <p:sp>
        <p:nvSpPr>
          <p:cNvPr id="189" name="Google Shape;189;p18"/>
          <p:cNvSpPr txBox="1"/>
          <p:nvPr>
            <p:ph idx="6" type="subTitle"/>
          </p:nvPr>
        </p:nvSpPr>
        <p:spPr>
          <a:xfrm>
            <a:off x="5712600" y="1318375"/>
            <a:ext cx="2613300" cy="483000"/>
          </a:xfrm>
          <a:prstGeom prst="rect">
            <a:avLst/>
          </a:prstGeom>
        </p:spPr>
        <p:txBody>
          <a:bodyPr anchorCtr="0" anchor="b" bIns="0" lIns="0" spcFirstLastPara="1" rIns="0" wrap="square" tIns="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modules">
  <p:cSld name="CUSTOM_1_1_1">
    <p:spTree>
      <p:nvGrpSpPr>
        <p:cNvPr id="190" name="Shape 190"/>
        <p:cNvGrpSpPr/>
        <p:nvPr/>
      </p:nvGrpSpPr>
      <p:grpSpPr>
        <a:xfrm>
          <a:off x="0" y="0"/>
          <a:ext cx="0" cy="0"/>
          <a:chOff x="0" y="0"/>
          <a:chExt cx="0" cy="0"/>
        </a:xfrm>
      </p:grpSpPr>
      <p:sp>
        <p:nvSpPr>
          <p:cNvPr id="191" name="Google Shape;191;p19"/>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9"/>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19"/>
          <p:cNvSpPr txBox="1"/>
          <p:nvPr>
            <p:ph type="title"/>
          </p:nvPr>
        </p:nvSpPr>
        <p:spPr>
          <a:xfrm>
            <a:off x="361975" y="988557"/>
            <a:ext cx="50184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1">
  <p:cSld name="CUSTOM_2">
    <p:spTree>
      <p:nvGrpSpPr>
        <p:cNvPr id="195" name="Shape 195"/>
        <p:cNvGrpSpPr/>
        <p:nvPr/>
      </p:nvGrpSpPr>
      <p:grpSpPr>
        <a:xfrm>
          <a:off x="0" y="0"/>
          <a:ext cx="0" cy="0"/>
          <a:chOff x="0" y="0"/>
          <a:chExt cx="0" cy="0"/>
        </a:xfrm>
      </p:grpSpPr>
      <p:sp>
        <p:nvSpPr>
          <p:cNvPr id="196" name="Google Shape;196;p20"/>
          <p:cNvSpPr/>
          <p:nvPr>
            <p:ph idx="2" type="pic"/>
          </p:nvPr>
        </p:nvSpPr>
        <p:spPr>
          <a:xfrm>
            <a:off x="6289075" y="1793300"/>
            <a:ext cx="2853300" cy="3350400"/>
          </a:xfrm>
          <a:prstGeom prst="rect">
            <a:avLst/>
          </a:prstGeom>
          <a:noFill/>
          <a:ln>
            <a:noFill/>
          </a:ln>
        </p:spPr>
      </p:sp>
      <p:sp>
        <p:nvSpPr>
          <p:cNvPr id="197" name="Google Shape;197;p20"/>
          <p:cNvSpPr/>
          <p:nvPr/>
        </p:nvSpPr>
        <p:spPr>
          <a:xfrm>
            <a:off x="6289085" y="0"/>
            <a:ext cx="2853300" cy="17931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198" name="Google Shape;198;p20"/>
          <p:cNvSpPr txBox="1"/>
          <p:nvPr>
            <p:ph type="title"/>
          </p:nvPr>
        </p:nvSpPr>
        <p:spPr>
          <a:xfrm>
            <a:off x="361975" y="988550"/>
            <a:ext cx="5356800" cy="2255400"/>
          </a:xfrm>
          <a:prstGeom prst="rect">
            <a:avLst/>
          </a:prstGeom>
        </p:spPr>
        <p:txBody>
          <a:bodyPr anchorCtr="0" anchor="t" bIns="0" lIns="0" spcFirstLastPara="1" rIns="0" wrap="square" tIns="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p:txBody>
      </p:sp>
      <p:sp>
        <p:nvSpPr>
          <p:cNvPr id="199" name="Google Shape;199;p20"/>
          <p:cNvSpPr txBox="1"/>
          <p:nvPr>
            <p:ph idx="1" type="body"/>
          </p:nvPr>
        </p:nvSpPr>
        <p:spPr>
          <a:xfrm>
            <a:off x="361975" y="3541582"/>
            <a:ext cx="3777000" cy="10443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00" name="Google Shape;200;p2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20"/>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BLANK_1_1_1_1_3">
    <p:spTree>
      <p:nvGrpSpPr>
        <p:cNvPr id="13" name="Shape 13"/>
        <p:cNvGrpSpPr/>
        <p:nvPr/>
      </p:nvGrpSpPr>
      <p:grpSpPr>
        <a:xfrm>
          <a:off x="0" y="0"/>
          <a:ext cx="0" cy="0"/>
          <a:chOff x="0" y="0"/>
          <a:chExt cx="0" cy="0"/>
        </a:xfrm>
      </p:grpSpPr>
      <p:sp>
        <p:nvSpPr>
          <p:cNvPr id="14" name="Google Shape;14;p3"/>
          <p:cNvSpPr txBox="1"/>
          <p:nvPr>
            <p:ph type="title"/>
          </p:nvPr>
        </p:nvSpPr>
        <p:spPr>
          <a:xfrm>
            <a:off x="361975" y="957403"/>
            <a:ext cx="56274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15" name="Google Shape;15;p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17" name="Google Shape;17;p3"/>
          <p:cNvSpPr txBox="1"/>
          <p:nvPr>
            <p:ph idx="2" type="subTitle"/>
          </p:nvPr>
        </p:nvSpPr>
        <p:spPr>
          <a:xfrm>
            <a:off x="362125"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3" type="subTitle"/>
          </p:nvPr>
        </p:nvSpPr>
        <p:spPr>
          <a:xfrm>
            <a:off x="3154650"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4" type="subTitle"/>
          </p:nvPr>
        </p:nvSpPr>
        <p:spPr>
          <a:xfrm>
            <a:off x="6216650"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5" type="subTitle"/>
          </p:nvPr>
        </p:nvSpPr>
        <p:spPr>
          <a:xfrm>
            <a:off x="362125" y="2206700"/>
            <a:ext cx="2575800" cy="12483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2">
  <p:cSld name="CUSTOM_2_1">
    <p:spTree>
      <p:nvGrpSpPr>
        <p:cNvPr id="202" name="Shape 202"/>
        <p:cNvGrpSpPr/>
        <p:nvPr/>
      </p:nvGrpSpPr>
      <p:grpSpPr>
        <a:xfrm>
          <a:off x="0" y="0"/>
          <a:ext cx="0" cy="0"/>
          <a:chOff x="0" y="0"/>
          <a:chExt cx="0" cy="0"/>
        </a:xfrm>
      </p:grpSpPr>
      <p:sp>
        <p:nvSpPr>
          <p:cNvPr id="203" name="Google Shape;203;p2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21"/>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21"/>
          <p:cNvSpPr txBox="1"/>
          <p:nvPr>
            <p:ph idx="2" type="body"/>
          </p:nvPr>
        </p:nvSpPr>
        <p:spPr>
          <a:xfrm>
            <a:off x="1957800" y="4195275"/>
            <a:ext cx="5228400" cy="390600"/>
          </a:xfrm>
          <a:prstGeom prst="rect">
            <a:avLst/>
          </a:prstGeom>
        </p:spPr>
        <p:txBody>
          <a:bodyPr anchorCtr="0" anchor="b" bIns="0" lIns="0" spcFirstLastPara="1" rIns="0" wrap="square" tIns="0">
            <a:noAutofit/>
          </a:bodyPr>
          <a:lstStyle>
            <a:lvl1pPr indent="-292100" lvl="0" marL="457200" algn="ctr">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lgn="ctr">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06" name="Google Shape;206;p21"/>
          <p:cNvSpPr txBox="1"/>
          <p:nvPr>
            <p:ph idx="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07" name="Google Shape;207;p21"/>
          <p:cNvSpPr txBox="1"/>
          <p:nvPr>
            <p:ph type="title"/>
          </p:nvPr>
        </p:nvSpPr>
        <p:spPr>
          <a:xfrm>
            <a:off x="719400" y="988550"/>
            <a:ext cx="7705200" cy="587700"/>
          </a:xfrm>
          <a:prstGeom prst="rect">
            <a:avLst/>
          </a:prstGeom>
        </p:spPr>
        <p:txBody>
          <a:bodyPr anchorCtr="0" anchor="t" bIns="0" lIns="0" spcFirstLastPara="1" rIns="0" wrap="square" tIns="0">
            <a:spAutoFit/>
          </a:bodyPr>
          <a:lstStyle>
            <a:lvl1pPr lvl="0" algn="ctr">
              <a:lnSpc>
                <a:spcPct val="90000"/>
              </a:lnSpc>
              <a:spcBef>
                <a:spcPts val="0"/>
              </a:spcBef>
              <a:spcAft>
                <a:spcPts val="0"/>
              </a:spcAft>
              <a:buNone/>
              <a:defRPr sz="2200"/>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p:txBody>
      </p:sp>
      <p:sp>
        <p:nvSpPr>
          <p:cNvPr id="208" name="Google Shape;208;p21"/>
          <p:cNvSpPr/>
          <p:nvPr>
            <p:ph idx="4" type="pic"/>
          </p:nvPr>
        </p:nvSpPr>
        <p:spPr>
          <a:xfrm>
            <a:off x="3982589" y="2427948"/>
            <a:ext cx="1179600" cy="1417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3">
  <p:cSld name="CUSTOM_2_1_2">
    <p:bg>
      <p:bgPr>
        <a:solidFill>
          <a:schemeClr val="accent1"/>
        </a:solidFill>
      </p:bgPr>
    </p:bg>
    <p:spTree>
      <p:nvGrpSpPr>
        <p:cNvPr id="209" name="Shape 209"/>
        <p:cNvGrpSpPr/>
        <p:nvPr/>
      </p:nvGrpSpPr>
      <p:grpSpPr>
        <a:xfrm>
          <a:off x="0" y="0"/>
          <a:ext cx="0" cy="0"/>
          <a:chOff x="0" y="0"/>
          <a:chExt cx="0" cy="0"/>
        </a:xfrm>
      </p:grpSpPr>
      <p:sp>
        <p:nvSpPr>
          <p:cNvPr id="210" name="Google Shape;210;p2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2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2"/>
          <p:cNvSpPr txBox="1"/>
          <p:nvPr>
            <p:ph idx="2" type="subTitle"/>
          </p:nvPr>
        </p:nvSpPr>
        <p:spPr>
          <a:xfrm>
            <a:off x="3154650" y="1051772"/>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213" name="Google Shape;213;p22"/>
          <p:cNvSpPr txBox="1"/>
          <p:nvPr>
            <p:ph type="title"/>
          </p:nvPr>
        </p:nvSpPr>
        <p:spPr>
          <a:xfrm>
            <a:off x="3154650" y="1801500"/>
            <a:ext cx="5622000" cy="28320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800"/>
            </a:lvl1pPr>
            <a:lvl2pPr lvl="1">
              <a:lnSpc>
                <a:spcPct val="90000"/>
              </a:lnSpc>
              <a:spcBef>
                <a:spcPts val="0"/>
              </a:spcBef>
              <a:spcAft>
                <a:spcPts val="0"/>
              </a:spcAft>
              <a:buNone/>
              <a:defRPr sz="2800"/>
            </a:lvl2pPr>
            <a:lvl3pPr lvl="2">
              <a:lnSpc>
                <a:spcPct val="90000"/>
              </a:lnSpc>
              <a:spcBef>
                <a:spcPts val="0"/>
              </a:spcBef>
              <a:spcAft>
                <a:spcPts val="0"/>
              </a:spcAft>
              <a:buNone/>
              <a:defRPr sz="2800"/>
            </a:lvl3pPr>
            <a:lvl4pPr lvl="3">
              <a:lnSpc>
                <a:spcPct val="90000"/>
              </a:lnSpc>
              <a:spcBef>
                <a:spcPts val="0"/>
              </a:spcBef>
              <a:spcAft>
                <a:spcPts val="0"/>
              </a:spcAft>
              <a:buNone/>
              <a:defRPr sz="2800"/>
            </a:lvl4pPr>
            <a:lvl5pPr lvl="4">
              <a:lnSpc>
                <a:spcPct val="90000"/>
              </a:lnSpc>
              <a:spcBef>
                <a:spcPts val="0"/>
              </a:spcBef>
              <a:spcAft>
                <a:spcPts val="0"/>
              </a:spcAft>
              <a:buNone/>
              <a:defRPr sz="2800"/>
            </a:lvl5pPr>
            <a:lvl6pPr lvl="5">
              <a:lnSpc>
                <a:spcPct val="90000"/>
              </a:lnSpc>
              <a:spcBef>
                <a:spcPts val="0"/>
              </a:spcBef>
              <a:spcAft>
                <a:spcPts val="0"/>
              </a:spcAft>
              <a:buNone/>
              <a:defRPr sz="2800"/>
            </a:lvl6pPr>
            <a:lvl7pPr lvl="6">
              <a:lnSpc>
                <a:spcPct val="90000"/>
              </a:lnSpc>
              <a:spcBef>
                <a:spcPts val="0"/>
              </a:spcBef>
              <a:spcAft>
                <a:spcPts val="0"/>
              </a:spcAft>
              <a:buNone/>
              <a:defRPr sz="2800"/>
            </a:lvl7pPr>
            <a:lvl8pPr lvl="7">
              <a:lnSpc>
                <a:spcPct val="90000"/>
              </a:lnSpc>
              <a:spcBef>
                <a:spcPts val="0"/>
              </a:spcBef>
              <a:spcAft>
                <a:spcPts val="0"/>
              </a:spcAft>
              <a:buNone/>
              <a:defRPr sz="2800"/>
            </a:lvl8pPr>
            <a:lvl9pPr lvl="8">
              <a:lnSpc>
                <a:spcPct val="90000"/>
              </a:lnSpc>
              <a:spcBef>
                <a:spcPts val="0"/>
              </a:spcBef>
              <a:spcAft>
                <a:spcPts val="0"/>
              </a:spcAft>
              <a:buNone/>
              <a:defRPr sz="2800"/>
            </a:lvl9pPr>
          </a:lstStyle>
          <a:p/>
        </p:txBody>
      </p:sp>
      <p:sp>
        <p:nvSpPr>
          <p:cNvPr id="214" name="Google Shape;214;p22"/>
          <p:cNvSpPr/>
          <p:nvPr>
            <p:ph idx="3" type="pic"/>
          </p:nvPr>
        </p:nvSpPr>
        <p:spPr>
          <a:xfrm>
            <a:off x="361975" y="1066100"/>
            <a:ext cx="1967700" cy="1311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header">
  <p:cSld name="CUSTOM_2_1_2_1_2">
    <p:bg>
      <p:bgPr>
        <a:solidFill>
          <a:schemeClr val="lt1"/>
        </a:solidFill>
      </p:bgPr>
    </p:bg>
    <p:spTree>
      <p:nvGrpSpPr>
        <p:cNvPr id="215" name="Shape 215"/>
        <p:cNvGrpSpPr/>
        <p:nvPr/>
      </p:nvGrpSpPr>
      <p:grpSpPr>
        <a:xfrm>
          <a:off x="0" y="0"/>
          <a:ext cx="0" cy="0"/>
          <a:chOff x="0" y="0"/>
          <a:chExt cx="0" cy="0"/>
        </a:xfrm>
      </p:grpSpPr>
      <p:sp>
        <p:nvSpPr>
          <p:cNvPr id="216" name="Google Shape;216;p23"/>
          <p:cNvSpPr/>
          <p:nvPr>
            <p:ph idx="2" type="pic"/>
          </p:nvPr>
        </p:nvSpPr>
        <p:spPr>
          <a:xfrm>
            <a:off x="361975" y="781775"/>
            <a:ext cx="2872800" cy="3783300"/>
          </a:xfrm>
          <a:prstGeom prst="rect">
            <a:avLst/>
          </a:prstGeom>
          <a:noFill/>
          <a:ln>
            <a:noFill/>
          </a:ln>
        </p:spPr>
      </p:sp>
      <p:sp>
        <p:nvSpPr>
          <p:cNvPr id="217" name="Google Shape;217;p2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2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19" name="Google Shape;219;p23"/>
          <p:cNvSpPr txBox="1"/>
          <p:nvPr>
            <p:ph idx="3" type="subTitle"/>
          </p:nvPr>
        </p:nvSpPr>
        <p:spPr>
          <a:xfrm>
            <a:off x="3657600" y="1051772"/>
            <a:ext cx="4163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p:txBody>
      </p:sp>
      <p:sp>
        <p:nvSpPr>
          <p:cNvPr id="220" name="Google Shape;220;p23"/>
          <p:cNvSpPr txBox="1"/>
          <p:nvPr>
            <p:ph type="title"/>
          </p:nvPr>
        </p:nvSpPr>
        <p:spPr>
          <a:xfrm>
            <a:off x="3657600" y="1555450"/>
            <a:ext cx="5622000" cy="17505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800">
                <a:solidFill>
                  <a:schemeClr val="dk1"/>
                </a:solidFill>
              </a:defRPr>
            </a:lvl1pPr>
            <a:lvl2pPr lvl="1">
              <a:lnSpc>
                <a:spcPct val="90000"/>
              </a:lnSpc>
              <a:spcBef>
                <a:spcPts val="0"/>
              </a:spcBef>
              <a:spcAft>
                <a:spcPts val="0"/>
              </a:spcAft>
              <a:buNone/>
              <a:defRPr sz="2800">
                <a:solidFill>
                  <a:schemeClr val="dk1"/>
                </a:solidFill>
              </a:defRPr>
            </a:lvl2pPr>
            <a:lvl3pPr lvl="2">
              <a:lnSpc>
                <a:spcPct val="90000"/>
              </a:lnSpc>
              <a:spcBef>
                <a:spcPts val="0"/>
              </a:spcBef>
              <a:spcAft>
                <a:spcPts val="0"/>
              </a:spcAft>
              <a:buNone/>
              <a:defRPr sz="2800">
                <a:solidFill>
                  <a:schemeClr val="dk1"/>
                </a:solidFill>
              </a:defRPr>
            </a:lvl3pPr>
            <a:lvl4pPr lvl="3">
              <a:lnSpc>
                <a:spcPct val="90000"/>
              </a:lnSpc>
              <a:spcBef>
                <a:spcPts val="0"/>
              </a:spcBef>
              <a:spcAft>
                <a:spcPts val="0"/>
              </a:spcAft>
              <a:buNone/>
              <a:defRPr sz="2800">
                <a:solidFill>
                  <a:schemeClr val="dk1"/>
                </a:solidFill>
              </a:defRPr>
            </a:lvl4pPr>
            <a:lvl5pPr lvl="4">
              <a:lnSpc>
                <a:spcPct val="90000"/>
              </a:lnSpc>
              <a:spcBef>
                <a:spcPts val="0"/>
              </a:spcBef>
              <a:spcAft>
                <a:spcPts val="0"/>
              </a:spcAft>
              <a:buNone/>
              <a:defRPr sz="2800">
                <a:solidFill>
                  <a:schemeClr val="dk1"/>
                </a:solidFill>
              </a:defRPr>
            </a:lvl5pPr>
            <a:lvl6pPr lvl="5">
              <a:lnSpc>
                <a:spcPct val="90000"/>
              </a:lnSpc>
              <a:spcBef>
                <a:spcPts val="0"/>
              </a:spcBef>
              <a:spcAft>
                <a:spcPts val="0"/>
              </a:spcAft>
              <a:buNone/>
              <a:defRPr sz="2800">
                <a:solidFill>
                  <a:schemeClr val="dk1"/>
                </a:solidFill>
              </a:defRPr>
            </a:lvl6pPr>
            <a:lvl7pPr lvl="6">
              <a:lnSpc>
                <a:spcPct val="90000"/>
              </a:lnSpc>
              <a:spcBef>
                <a:spcPts val="0"/>
              </a:spcBef>
              <a:spcAft>
                <a:spcPts val="0"/>
              </a:spcAft>
              <a:buNone/>
              <a:defRPr sz="2800">
                <a:solidFill>
                  <a:schemeClr val="dk1"/>
                </a:solidFill>
              </a:defRPr>
            </a:lvl7pPr>
            <a:lvl8pPr lvl="7">
              <a:lnSpc>
                <a:spcPct val="90000"/>
              </a:lnSpc>
              <a:spcBef>
                <a:spcPts val="0"/>
              </a:spcBef>
              <a:spcAft>
                <a:spcPts val="0"/>
              </a:spcAft>
              <a:buNone/>
              <a:defRPr sz="2800">
                <a:solidFill>
                  <a:schemeClr val="dk1"/>
                </a:solidFill>
              </a:defRPr>
            </a:lvl8pPr>
            <a:lvl9pPr lvl="8">
              <a:lnSpc>
                <a:spcPct val="90000"/>
              </a:lnSpc>
              <a:spcBef>
                <a:spcPts val="0"/>
              </a:spcBef>
              <a:spcAft>
                <a:spcPts val="0"/>
              </a:spcAft>
              <a:buNone/>
              <a:defRPr sz="2800">
                <a:solidFill>
                  <a:schemeClr val="dk1"/>
                </a:solidFill>
              </a:defRPr>
            </a:lvl9pPr>
          </a:lstStyle>
          <a:p/>
        </p:txBody>
      </p:sp>
      <p:sp>
        <p:nvSpPr>
          <p:cNvPr id="221" name="Google Shape;221;p23"/>
          <p:cNvSpPr txBox="1"/>
          <p:nvPr>
            <p:ph idx="4" type="body"/>
          </p:nvPr>
        </p:nvSpPr>
        <p:spPr>
          <a:xfrm>
            <a:off x="3657600" y="3556575"/>
            <a:ext cx="3554400" cy="1029300"/>
          </a:xfrm>
          <a:prstGeom prst="rect">
            <a:avLst/>
          </a:prstGeom>
        </p:spPr>
        <p:txBody>
          <a:bodyPr anchorCtr="0" anchor="b" bIns="0" lIns="0" spcFirstLastPara="1" rIns="0" wrap="square" tIns="0">
            <a:sp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5">
  <p:cSld name="CUSTOM_2_1_2_1_1">
    <p:bg>
      <p:bgPr>
        <a:solidFill>
          <a:schemeClr val="accent2"/>
        </a:solidFill>
      </p:bgPr>
    </p:bg>
    <p:spTree>
      <p:nvGrpSpPr>
        <p:cNvPr id="222" name="Shape 222"/>
        <p:cNvGrpSpPr/>
        <p:nvPr/>
      </p:nvGrpSpPr>
      <p:grpSpPr>
        <a:xfrm>
          <a:off x="0" y="0"/>
          <a:ext cx="0" cy="0"/>
          <a:chOff x="0" y="0"/>
          <a:chExt cx="0" cy="0"/>
        </a:xfrm>
      </p:grpSpPr>
      <p:pic>
        <p:nvPicPr>
          <p:cNvPr descr="The reflective glass facade of a skyscraper. " id="223" name="Google Shape;223;p24"/>
          <p:cNvPicPr preferRelativeResize="0"/>
          <p:nvPr/>
        </p:nvPicPr>
        <p:blipFill rotWithShape="1">
          <a:blip r:embed="rId2">
            <a:alphaModFix amt="14000"/>
          </a:blip>
          <a:srcRect b="15605" l="0" r="0" t="0"/>
          <a:stretch/>
        </p:blipFill>
        <p:spPr>
          <a:xfrm>
            <a:off x="0" y="-8150"/>
            <a:ext cx="9144003" cy="5143501"/>
          </a:xfrm>
          <a:prstGeom prst="rect">
            <a:avLst/>
          </a:prstGeom>
          <a:noFill/>
          <a:ln>
            <a:noFill/>
          </a:ln>
        </p:spPr>
      </p:pic>
      <p:sp>
        <p:nvSpPr>
          <p:cNvPr id="224" name="Google Shape;224;p2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24"/>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24"/>
          <p:cNvSpPr txBox="1"/>
          <p:nvPr>
            <p:ph idx="2" type="body"/>
          </p:nvPr>
        </p:nvSpPr>
        <p:spPr>
          <a:xfrm>
            <a:off x="1957800" y="4195275"/>
            <a:ext cx="5228400" cy="390600"/>
          </a:xfrm>
          <a:prstGeom prst="rect">
            <a:avLst/>
          </a:prstGeom>
        </p:spPr>
        <p:txBody>
          <a:bodyPr anchorCtr="0" anchor="b" bIns="0" lIns="0" spcFirstLastPara="1" rIns="0" wrap="square" tIns="0">
            <a:noAutofit/>
          </a:bodyPr>
          <a:lstStyle>
            <a:lvl1pPr indent="-292100" lvl="0" marL="457200" algn="ctr">
              <a:spcBef>
                <a:spcPts val="0"/>
              </a:spcBef>
              <a:spcAft>
                <a:spcPts val="0"/>
              </a:spcAft>
              <a:buClr>
                <a:schemeClr val="lt1"/>
              </a:buClr>
              <a:buSzPts val="1000"/>
              <a:buFont typeface="DM Sans"/>
              <a:buChar char="●"/>
              <a:defRPr sz="1000"/>
            </a:lvl1pPr>
            <a:lvl2pPr indent="-292100" lvl="1" marL="914400" algn="ctr">
              <a:spcBef>
                <a:spcPts val="800"/>
              </a:spcBef>
              <a:spcAft>
                <a:spcPts val="0"/>
              </a:spcAft>
              <a:buClr>
                <a:schemeClr val="lt1"/>
              </a:buClr>
              <a:buSzPts val="1000"/>
              <a:buFont typeface="DM Sans"/>
              <a:buChar char="○"/>
              <a:defRPr sz="1000"/>
            </a:lvl2pPr>
            <a:lvl3pPr indent="-292100" lvl="2" marL="1371600" algn="ctr">
              <a:spcBef>
                <a:spcPts val="800"/>
              </a:spcBef>
              <a:spcAft>
                <a:spcPts val="0"/>
              </a:spcAft>
              <a:buClr>
                <a:schemeClr val="lt1"/>
              </a:buClr>
              <a:buSzPts val="1000"/>
              <a:buFont typeface="DM Sans"/>
              <a:buChar char="■"/>
              <a:defRPr sz="1000"/>
            </a:lvl3pPr>
            <a:lvl4pPr indent="-292100" lvl="3" marL="1828800" algn="ctr">
              <a:spcBef>
                <a:spcPts val="800"/>
              </a:spcBef>
              <a:spcAft>
                <a:spcPts val="0"/>
              </a:spcAft>
              <a:buClr>
                <a:schemeClr val="lt1"/>
              </a:buClr>
              <a:buSzPts val="1000"/>
              <a:buFont typeface="DM Sans"/>
              <a:buChar char="●"/>
              <a:defRPr sz="1000"/>
            </a:lvl4pPr>
            <a:lvl5pPr indent="-292100" lvl="4" marL="2286000" algn="ctr">
              <a:spcBef>
                <a:spcPts val="800"/>
              </a:spcBef>
              <a:spcAft>
                <a:spcPts val="0"/>
              </a:spcAft>
              <a:buClr>
                <a:schemeClr val="lt1"/>
              </a:buClr>
              <a:buSzPts val="1000"/>
              <a:buFont typeface="DM Sans"/>
              <a:buChar char="○"/>
              <a:defRPr sz="1000"/>
            </a:lvl5pPr>
            <a:lvl6pPr indent="-292100" lvl="5" marL="2743200" algn="ctr">
              <a:spcBef>
                <a:spcPts val="800"/>
              </a:spcBef>
              <a:spcAft>
                <a:spcPts val="0"/>
              </a:spcAft>
              <a:buClr>
                <a:schemeClr val="lt1"/>
              </a:buClr>
              <a:buSzPts val="1000"/>
              <a:buFont typeface="DM Sans"/>
              <a:buChar char="■"/>
              <a:defRPr sz="1000"/>
            </a:lvl6pPr>
            <a:lvl7pPr indent="-292100" lvl="6" marL="3200400" algn="ctr">
              <a:spcBef>
                <a:spcPts val="800"/>
              </a:spcBef>
              <a:spcAft>
                <a:spcPts val="0"/>
              </a:spcAft>
              <a:buClr>
                <a:schemeClr val="lt1"/>
              </a:buClr>
              <a:buSzPts val="1000"/>
              <a:buFont typeface="DM Sans"/>
              <a:buChar char="●"/>
              <a:defRPr sz="1000"/>
            </a:lvl7pPr>
            <a:lvl8pPr indent="-292100" lvl="7" marL="3657600" algn="ctr">
              <a:spcBef>
                <a:spcPts val="800"/>
              </a:spcBef>
              <a:spcAft>
                <a:spcPts val="0"/>
              </a:spcAft>
              <a:buClr>
                <a:schemeClr val="lt1"/>
              </a:buClr>
              <a:buSzPts val="1000"/>
              <a:buFont typeface="DM Sans"/>
              <a:buChar char="○"/>
              <a:defRPr sz="1000"/>
            </a:lvl8pPr>
            <a:lvl9pPr indent="-292100" lvl="8" marL="4114800" algn="ctr">
              <a:spcBef>
                <a:spcPts val="800"/>
              </a:spcBef>
              <a:spcAft>
                <a:spcPts val="800"/>
              </a:spcAft>
              <a:buClr>
                <a:schemeClr val="lt1"/>
              </a:buClr>
              <a:buSzPts val="1000"/>
              <a:buFont typeface="DM Sans"/>
              <a:buChar char="■"/>
              <a:defRPr sz="1000"/>
            </a:lvl9pPr>
          </a:lstStyle>
          <a:p/>
        </p:txBody>
      </p:sp>
      <p:sp>
        <p:nvSpPr>
          <p:cNvPr id="227" name="Google Shape;227;p24"/>
          <p:cNvSpPr txBox="1"/>
          <p:nvPr>
            <p:ph idx="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28" name="Google Shape;228;p24"/>
          <p:cNvSpPr txBox="1"/>
          <p:nvPr>
            <p:ph type="title"/>
          </p:nvPr>
        </p:nvSpPr>
        <p:spPr>
          <a:xfrm>
            <a:off x="719400" y="988550"/>
            <a:ext cx="7705200" cy="587700"/>
          </a:xfrm>
          <a:prstGeom prst="rect">
            <a:avLst/>
          </a:prstGeom>
        </p:spPr>
        <p:txBody>
          <a:bodyPr anchorCtr="0" anchor="t" bIns="0" lIns="0" spcFirstLastPara="1" rIns="0" wrap="square" tIns="0">
            <a:spAutoFit/>
          </a:bodyPr>
          <a:lstStyle>
            <a:lvl1pPr lvl="0" algn="ctr">
              <a:lnSpc>
                <a:spcPct val="90000"/>
              </a:lnSpc>
              <a:spcBef>
                <a:spcPts val="0"/>
              </a:spcBef>
              <a:spcAft>
                <a:spcPts val="0"/>
              </a:spcAft>
              <a:buNone/>
              <a:defRPr/>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p:txBody>
      </p:sp>
      <p:sp>
        <p:nvSpPr>
          <p:cNvPr id="229" name="Google Shape;229;p24"/>
          <p:cNvSpPr/>
          <p:nvPr>
            <p:ph idx="4" type="pic"/>
          </p:nvPr>
        </p:nvSpPr>
        <p:spPr>
          <a:xfrm>
            <a:off x="3588150" y="2027104"/>
            <a:ext cx="1967700" cy="1311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Alt 2">
  <p:cSld name="CUSTOM_2_1_1_1">
    <p:bg>
      <p:bgPr>
        <a:solidFill>
          <a:schemeClr val="accent1"/>
        </a:solidFill>
      </p:bgPr>
    </p:bg>
    <p:spTree>
      <p:nvGrpSpPr>
        <p:cNvPr id="230" name="Shape 230"/>
        <p:cNvGrpSpPr/>
        <p:nvPr/>
      </p:nvGrpSpPr>
      <p:grpSpPr>
        <a:xfrm>
          <a:off x="0" y="0"/>
          <a:ext cx="0" cy="0"/>
          <a:chOff x="0" y="0"/>
          <a:chExt cx="0" cy="0"/>
        </a:xfrm>
      </p:grpSpPr>
      <p:pic>
        <p:nvPicPr>
          <p:cNvPr descr="A modern glass skyscraper. " id="231" name="Google Shape;231;p25"/>
          <p:cNvPicPr preferRelativeResize="0"/>
          <p:nvPr/>
        </p:nvPicPr>
        <p:blipFill rotWithShape="1">
          <a:blip r:embed="rId2">
            <a:alphaModFix amt="14000"/>
          </a:blip>
          <a:srcRect b="15605" l="0" r="0" t="0"/>
          <a:stretch/>
        </p:blipFill>
        <p:spPr>
          <a:xfrm>
            <a:off x="0" y="-8150"/>
            <a:ext cx="9144003" cy="5143501"/>
          </a:xfrm>
          <a:prstGeom prst="rect">
            <a:avLst/>
          </a:prstGeom>
          <a:noFill/>
          <a:ln>
            <a:noFill/>
          </a:ln>
        </p:spPr>
      </p:pic>
      <p:sp>
        <p:nvSpPr>
          <p:cNvPr id="232" name="Google Shape;232;p2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33" name="Google Shape;233;p25"/>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5"/>
          <p:cNvSpPr txBox="1"/>
          <p:nvPr>
            <p:ph idx="2"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35" name="Google Shape;235;p25"/>
          <p:cNvSpPr txBox="1"/>
          <p:nvPr>
            <p:ph type="title"/>
          </p:nvPr>
        </p:nvSpPr>
        <p:spPr>
          <a:xfrm>
            <a:off x="1128900" y="1430400"/>
            <a:ext cx="6886200" cy="2282700"/>
          </a:xfrm>
          <a:prstGeom prst="rect">
            <a:avLst/>
          </a:prstGeom>
        </p:spPr>
        <p:txBody>
          <a:bodyPr anchorCtr="0" anchor="ctr" bIns="0" lIns="0" spcFirstLastPara="1" rIns="0" wrap="square" tIns="0">
            <a:noAutofit/>
          </a:bodyPr>
          <a:lstStyle>
            <a:lvl1pPr lvl="0" algn="ctr">
              <a:spcBef>
                <a:spcPts val="0"/>
              </a:spcBef>
              <a:spcAft>
                <a:spcPts val="0"/>
              </a:spcAft>
              <a:buNone/>
              <a:defRPr sz="2800"/>
            </a:lvl1pPr>
            <a:lvl2pPr lvl="1" algn="ctr">
              <a:lnSpc>
                <a:spcPct val="115000"/>
              </a:lnSpc>
              <a:spcBef>
                <a:spcPts val="0"/>
              </a:spcBef>
              <a:spcAft>
                <a:spcPts val="0"/>
              </a:spcAft>
              <a:buNone/>
              <a:defRPr/>
            </a:lvl2pPr>
            <a:lvl3pPr lvl="2" algn="ctr">
              <a:lnSpc>
                <a:spcPct val="115000"/>
              </a:lnSpc>
              <a:spcBef>
                <a:spcPts val="0"/>
              </a:spcBef>
              <a:spcAft>
                <a:spcPts val="0"/>
              </a:spcAft>
              <a:buNone/>
              <a:defRPr/>
            </a:lvl3pPr>
            <a:lvl4pPr lvl="3" algn="ctr">
              <a:lnSpc>
                <a:spcPct val="115000"/>
              </a:lnSpc>
              <a:spcBef>
                <a:spcPts val="0"/>
              </a:spcBef>
              <a:spcAft>
                <a:spcPts val="0"/>
              </a:spcAft>
              <a:buNone/>
              <a:defRPr/>
            </a:lvl4pPr>
            <a:lvl5pPr lvl="4" algn="ctr">
              <a:lnSpc>
                <a:spcPct val="115000"/>
              </a:lnSpc>
              <a:spcBef>
                <a:spcPts val="0"/>
              </a:spcBef>
              <a:spcAft>
                <a:spcPts val="0"/>
              </a:spcAft>
              <a:buNone/>
              <a:defRPr/>
            </a:lvl5pPr>
            <a:lvl6pPr lvl="5" algn="ctr">
              <a:lnSpc>
                <a:spcPct val="115000"/>
              </a:lnSpc>
              <a:spcBef>
                <a:spcPts val="0"/>
              </a:spcBef>
              <a:spcAft>
                <a:spcPts val="0"/>
              </a:spcAft>
              <a:buNone/>
              <a:defRPr/>
            </a:lvl6pPr>
            <a:lvl7pPr lvl="6" algn="ctr">
              <a:lnSpc>
                <a:spcPct val="115000"/>
              </a:lnSpc>
              <a:spcBef>
                <a:spcPts val="0"/>
              </a:spcBef>
              <a:spcAft>
                <a:spcPts val="0"/>
              </a:spcAft>
              <a:buNone/>
              <a:defRPr/>
            </a:lvl7pPr>
            <a:lvl8pPr lvl="7" algn="ctr">
              <a:lnSpc>
                <a:spcPct val="115000"/>
              </a:lnSpc>
              <a:spcBef>
                <a:spcPts val="0"/>
              </a:spcBef>
              <a:spcAft>
                <a:spcPts val="0"/>
              </a:spcAft>
              <a:buNone/>
              <a:defRPr/>
            </a:lvl8pPr>
            <a:lvl9pPr lvl="8" algn="ctr">
              <a:lnSpc>
                <a:spcPct val="115000"/>
              </a:lnSpc>
              <a:spcBef>
                <a:spcPts val="0"/>
              </a:spcBef>
              <a:spcAft>
                <a:spcPts val="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verview - Six modules">
  <p:cSld name="CUSTOM_3">
    <p:bg>
      <p:bgPr>
        <a:solidFill>
          <a:schemeClr val="lt1"/>
        </a:solidFill>
      </p:bgPr>
    </p:bg>
    <p:spTree>
      <p:nvGrpSpPr>
        <p:cNvPr id="236" name="Shape 236"/>
        <p:cNvGrpSpPr/>
        <p:nvPr/>
      </p:nvGrpSpPr>
      <p:grpSpPr>
        <a:xfrm>
          <a:off x="0" y="0"/>
          <a:ext cx="0" cy="0"/>
          <a:chOff x="0" y="0"/>
          <a:chExt cx="0" cy="0"/>
        </a:xfrm>
      </p:grpSpPr>
      <p:cxnSp>
        <p:nvCxnSpPr>
          <p:cNvPr id="237" name="Google Shape;237;p26"/>
          <p:cNvCxnSpPr/>
          <p:nvPr/>
        </p:nvCxnSpPr>
        <p:spPr>
          <a:xfrm>
            <a:off x="6096087" y="1794800"/>
            <a:ext cx="0" cy="2755200"/>
          </a:xfrm>
          <a:prstGeom prst="straightConnector1">
            <a:avLst/>
          </a:prstGeom>
          <a:noFill/>
          <a:ln cap="flat" cmpd="sng" w="19050">
            <a:solidFill>
              <a:schemeClr val="lt1"/>
            </a:solidFill>
            <a:prstDash val="solid"/>
            <a:round/>
            <a:headEnd len="med" w="med" type="none"/>
            <a:tailEnd len="med" w="med" type="none"/>
          </a:ln>
        </p:spPr>
      </p:cxnSp>
      <p:cxnSp>
        <p:nvCxnSpPr>
          <p:cNvPr id="238" name="Google Shape;238;p26"/>
          <p:cNvCxnSpPr/>
          <p:nvPr/>
        </p:nvCxnSpPr>
        <p:spPr>
          <a:xfrm>
            <a:off x="3048087" y="1794800"/>
            <a:ext cx="0" cy="2755200"/>
          </a:xfrm>
          <a:prstGeom prst="straightConnector1">
            <a:avLst/>
          </a:prstGeom>
          <a:noFill/>
          <a:ln cap="flat" cmpd="sng" w="19050">
            <a:solidFill>
              <a:schemeClr val="lt1"/>
            </a:solidFill>
            <a:prstDash val="solid"/>
            <a:round/>
            <a:headEnd len="med" w="med" type="none"/>
            <a:tailEnd len="med" w="med" type="none"/>
          </a:ln>
        </p:spPr>
      </p:cxnSp>
      <p:cxnSp>
        <p:nvCxnSpPr>
          <p:cNvPr id="239" name="Google Shape;239;p26"/>
          <p:cNvCxnSpPr/>
          <p:nvPr/>
        </p:nvCxnSpPr>
        <p:spPr>
          <a:xfrm>
            <a:off x="50" y="3174279"/>
            <a:ext cx="9144000" cy="0"/>
          </a:xfrm>
          <a:prstGeom prst="straightConnector1">
            <a:avLst/>
          </a:prstGeom>
          <a:noFill/>
          <a:ln cap="flat" cmpd="sng" w="19050">
            <a:solidFill>
              <a:schemeClr val="lt1"/>
            </a:solidFill>
            <a:prstDash val="solid"/>
            <a:round/>
            <a:headEnd len="med" w="med" type="none"/>
            <a:tailEnd len="med" w="med" type="none"/>
          </a:ln>
        </p:spPr>
      </p:cxnSp>
      <p:sp>
        <p:nvSpPr>
          <p:cNvPr id="240" name="Google Shape;240;p26"/>
          <p:cNvSpPr txBox="1"/>
          <p:nvPr>
            <p:ph idx="1" type="subTitle"/>
          </p:nvPr>
        </p:nvSpPr>
        <p:spPr>
          <a:xfrm>
            <a:off x="363200"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1" name="Google Shape;241;p26"/>
          <p:cNvSpPr txBox="1"/>
          <p:nvPr>
            <p:ph idx="2" type="subTitle"/>
          </p:nvPr>
        </p:nvSpPr>
        <p:spPr>
          <a:xfrm>
            <a:off x="361975"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2" name="Google Shape;242;p26"/>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26"/>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44" name="Google Shape;244;p26"/>
          <p:cNvSpPr txBox="1"/>
          <p:nvPr>
            <p:ph type="title"/>
          </p:nvPr>
        </p:nvSpPr>
        <p:spPr>
          <a:xfrm>
            <a:off x="361975" y="962092"/>
            <a:ext cx="57186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45" name="Google Shape;245;p26"/>
          <p:cNvSpPr txBox="1"/>
          <p:nvPr>
            <p:ph idx="4" type="subTitle"/>
          </p:nvPr>
        </p:nvSpPr>
        <p:spPr>
          <a:xfrm>
            <a:off x="3411825"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6" name="Google Shape;246;p26"/>
          <p:cNvSpPr txBox="1"/>
          <p:nvPr>
            <p:ph idx="5" type="subTitle"/>
          </p:nvPr>
        </p:nvSpPr>
        <p:spPr>
          <a:xfrm>
            <a:off x="3410600"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7" name="Google Shape;247;p26"/>
          <p:cNvSpPr txBox="1"/>
          <p:nvPr>
            <p:ph idx="6" type="subTitle"/>
          </p:nvPr>
        </p:nvSpPr>
        <p:spPr>
          <a:xfrm>
            <a:off x="6460475"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8" name="Google Shape;248;p26"/>
          <p:cNvSpPr txBox="1"/>
          <p:nvPr>
            <p:ph idx="7" type="subTitle"/>
          </p:nvPr>
        </p:nvSpPr>
        <p:spPr>
          <a:xfrm>
            <a:off x="6459250"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9" name="Google Shape;249;p26"/>
          <p:cNvSpPr txBox="1"/>
          <p:nvPr>
            <p:ph idx="8" type="subTitle"/>
          </p:nvPr>
        </p:nvSpPr>
        <p:spPr>
          <a:xfrm>
            <a:off x="363200"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0" name="Google Shape;250;p26"/>
          <p:cNvSpPr txBox="1"/>
          <p:nvPr>
            <p:ph idx="9" type="subTitle"/>
          </p:nvPr>
        </p:nvSpPr>
        <p:spPr>
          <a:xfrm>
            <a:off x="361975"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51" name="Google Shape;251;p26"/>
          <p:cNvSpPr txBox="1"/>
          <p:nvPr>
            <p:ph idx="13" type="subTitle"/>
          </p:nvPr>
        </p:nvSpPr>
        <p:spPr>
          <a:xfrm>
            <a:off x="3411825"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2" name="Google Shape;252;p26"/>
          <p:cNvSpPr txBox="1"/>
          <p:nvPr>
            <p:ph idx="14" type="subTitle"/>
          </p:nvPr>
        </p:nvSpPr>
        <p:spPr>
          <a:xfrm>
            <a:off x="3410600"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53" name="Google Shape;253;p26"/>
          <p:cNvSpPr txBox="1"/>
          <p:nvPr>
            <p:ph idx="15" type="subTitle"/>
          </p:nvPr>
        </p:nvSpPr>
        <p:spPr>
          <a:xfrm>
            <a:off x="6460475"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4" name="Google Shape;254;p26"/>
          <p:cNvSpPr txBox="1"/>
          <p:nvPr>
            <p:ph idx="16" type="subTitle"/>
          </p:nvPr>
        </p:nvSpPr>
        <p:spPr>
          <a:xfrm>
            <a:off x="6459250"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 Alt 1">
  <p:cSld name="CUSTOM_4">
    <p:spTree>
      <p:nvGrpSpPr>
        <p:cNvPr id="255" name="Shape 255"/>
        <p:cNvGrpSpPr/>
        <p:nvPr/>
      </p:nvGrpSpPr>
      <p:grpSpPr>
        <a:xfrm>
          <a:off x="0" y="0"/>
          <a:ext cx="0" cy="0"/>
          <a:chOff x="0" y="0"/>
          <a:chExt cx="0" cy="0"/>
        </a:xfrm>
      </p:grpSpPr>
      <p:sp>
        <p:nvSpPr>
          <p:cNvPr id="256" name="Google Shape;256;p27"/>
          <p:cNvSpPr txBox="1"/>
          <p:nvPr>
            <p:ph idx="1" type="subTitle"/>
          </p:nvPr>
        </p:nvSpPr>
        <p:spPr>
          <a:xfrm>
            <a:off x="742900" y="2158550"/>
            <a:ext cx="3213000" cy="1386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57" name="Google Shape;257;p27"/>
          <p:cNvSpPr txBox="1"/>
          <p:nvPr>
            <p:ph idx="2" type="body"/>
          </p:nvPr>
        </p:nvSpPr>
        <p:spPr>
          <a:xfrm>
            <a:off x="742900" y="2381875"/>
            <a:ext cx="3213000" cy="461700"/>
          </a:xfrm>
          <a:prstGeom prst="rect">
            <a:avLst/>
          </a:prstGeom>
          <a:noFill/>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58" name="Google Shape;258;p27"/>
          <p:cNvSpPr/>
          <p:nvPr>
            <p:ph idx="3" type="pic"/>
          </p:nvPr>
        </p:nvSpPr>
        <p:spPr>
          <a:xfrm>
            <a:off x="5402575" y="0"/>
            <a:ext cx="3739800" cy="3129600"/>
          </a:xfrm>
          <a:prstGeom prst="rect">
            <a:avLst/>
          </a:prstGeom>
          <a:noFill/>
          <a:ln cap="flat" cmpd="sng" w="9525">
            <a:solidFill>
              <a:schemeClr val="accent6"/>
            </a:solidFill>
            <a:prstDash val="solid"/>
            <a:round/>
            <a:headEnd len="sm" w="sm" type="none"/>
            <a:tailEnd len="sm" w="sm" type="none"/>
          </a:ln>
        </p:spPr>
      </p:sp>
      <p:sp>
        <p:nvSpPr>
          <p:cNvPr id="259" name="Google Shape;259;p27"/>
          <p:cNvSpPr txBox="1"/>
          <p:nvPr>
            <p:ph type="title"/>
          </p:nvPr>
        </p:nvSpPr>
        <p:spPr>
          <a:xfrm>
            <a:off x="361975" y="988550"/>
            <a:ext cx="4297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260" name="Google Shape;260;p27"/>
          <p:cNvSpPr txBox="1"/>
          <p:nvPr>
            <p:ph idx="4"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27"/>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27"/>
          <p:cNvSpPr txBox="1"/>
          <p:nvPr>
            <p:ph idx="5"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27"/>
          <p:cNvSpPr txBox="1"/>
          <p:nvPr>
            <p:ph idx="6" type="subTitle"/>
          </p:nvPr>
        </p:nvSpPr>
        <p:spPr>
          <a:xfrm>
            <a:off x="5785175" y="3335324"/>
            <a:ext cx="2991600" cy="277200"/>
          </a:xfrm>
          <a:prstGeom prst="rect">
            <a:avLst/>
          </a:prstGeom>
        </p:spPr>
        <p:txBody>
          <a:bodyPr anchorCtr="0" anchor="t" bIns="0" lIns="0" spcFirstLastPara="1" rIns="0" wrap="square" tIns="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64" name="Google Shape;264;p27"/>
          <p:cNvSpPr txBox="1"/>
          <p:nvPr>
            <p:ph idx="7" type="subTitle"/>
          </p:nvPr>
        </p:nvSpPr>
        <p:spPr>
          <a:xfrm>
            <a:off x="742900" y="3910855"/>
            <a:ext cx="3213000" cy="138600"/>
          </a:xfrm>
          <a:prstGeom prst="rect">
            <a:avLst/>
          </a:prstGeom>
          <a:noFill/>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65" name="Google Shape;265;p27"/>
          <p:cNvSpPr txBox="1"/>
          <p:nvPr>
            <p:ph idx="8" type="body"/>
          </p:nvPr>
        </p:nvSpPr>
        <p:spPr>
          <a:xfrm>
            <a:off x="742900" y="4134180"/>
            <a:ext cx="3213000" cy="4617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66" name="Google Shape;266;p27"/>
          <p:cNvSpPr txBox="1"/>
          <p:nvPr>
            <p:ph idx="9" type="subTitle"/>
          </p:nvPr>
        </p:nvSpPr>
        <p:spPr>
          <a:xfrm>
            <a:off x="742900" y="3050778"/>
            <a:ext cx="3213000" cy="138600"/>
          </a:xfrm>
          <a:prstGeom prst="rect">
            <a:avLst/>
          </a:prstGeom>
          <a:noFill/>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67" name="Google Shape;267;p27"/>
          <p:cNvSpPr txBox="1"/>
          <p:nvPr>
            <p:ph idx="13" type="body"/>
          </p:nvPr>
        </p:nvSpPr>
        <p:spPr>
          <a:xfrm>
            <a:off x="742900" y="3274103"/>
            <a:ext cx="3213000" cy="461700"/>
          </a:xfrm>
          <a:prstGeom prst="rect">
            <a:avLst/>
          </a:prstGeom>
          <a:noFill/>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68" name="Google Shape;268;p27"/>
          <p:cNvSpPr txBox="1"/>
          <p:nvPr>
            <p:ph idx="14" type="body"/>
          </p:nvPr>
        </p:nvSpPr>
        <p:spPr>
          <a:xfrm>
            <a:off x="5785175" y="4134175"/>
            <a:ext cx="2991600" cy="461700"/>
          </a:xfrm>
          <a:prstGeom prst="rect">
            <a:avLst/>
          </a:prstGeom>
        </p:spPr>
        <p:txBody>
          <a:bodyPr anchorCtr="0" anchor="b" bIns="0" lIns="0" spcFirstLastPara="1" rIns="0" wrap="square" tIns="0">
            <a:noAutofit/>
          </a:bodyPr>
          <a:lstStyle>
            <a:lvl1pPr indent="-292100" lvl="0" marL="457200">
              <a:spcBef>
                <a:spcPts val="0"/>
              </a:spcBef>
              <a:spcAft>
                <a:spcPts val="0"/>
              </a:spcAft>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 Alt 2">
  <p:cSld name="CUSTOM_4_1">
    <p:spTree>
      <p:nvGrpSpPr>
        <p:cNvPr id="269" name="Shape 269"/>
        <p:cNvGrpSpPr/>
        <p:nvPr/>
      </p:nvGrpSpPr>
      <p:grpSpPr>
        <a:xfrm>
          <a:off x="0" y="0"/>
          <a:ext cx="0" cy="0"/>
          <a:chOff x="0" y="0"/>
          <a:chExt cx="0" cy="0"/>
        </a:xfrm>
      </p:grpSpPr>
      <p:sp>
        <p:nvSpPr>
          <p:cNvPr id="270" name="Google Shape;270;p28"/>
          <p:cNvSpPr/>
          <p:nvPr>
            <p:ph idx="2" type="pic"/>
          </p:nvPr>
        </p:nvSpPr>
        <p:spPr>
          <a:xfrm>
            <a:off x="75" y="0"/>
            <a:ext cx="2853300" cy="2436600"/>
          </a:xfrm>
          <a:prstGeom prst="rect">
            <a:avLst/>
          </a:prstGeom>
          <a:noFill/>
          <a:ln>
            <a:noFill/>
          </a:ln>
        </p:spPr>
      </p:sp>
      <p:sp>
        <p:nvSpPr>
          <p:cNvPr id="271" name="Google Shape;271;p2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28"/>
          <p:cNvSpPr txBox="1"/>
          <p:nvPr>
            <p:ph idx="1" type="subTitle"/>
          </p:nvPr>
        </p:nvSpPr>
        <p:spPr>
          <a:xfrm>
            <a:off x="361975" y="2614325"/>
            <a:ext cx="2061600" cy="277200"/>
          </a:xfrm>
          <a:prstGeom prst="rect">
            <a:avLst/>
          </a:prstGeom>
        </p:spPr>
        <p:txBody>
          <a:bodyPr anchorCtr="0" anchor="t" bIns="0" lIns="0" spcFirstLastPara="1" rIns="0" wrap="square" tIns="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Four members">
  <p:cSld name="CUSTOM_5">
    <p:bg>
      <p:bgPr>
        <a:solidFill>
          <a:schemeClr val="lt1"/>
        </a:solidFill>
      </p:bgPr>
    </p:bg>
    <p:spTree>
      <p:nvGrpSpPr>
        <p:cNvPr id="273" name="Shape 273"/>
        <p:cNvGrpSpPr/>
        <p:nvPr/>
      </p:nvGrpSpPr>
      <p:grpSpPr>
        <a:xfrm>
          <a:off x="0" y="0"/>
          <a:ext cx="0" cy="0"/>
          <a:chOff x="0" y="0"/>
          <a:chExt cx="0" cy="0"/>
        </a:xfrm>
      </p:grpSpPr>
      <p:sp>
        <p:nvSpPr>
          <p:cNvPr id="274" name="Google Shape;274;p29"/>
          <p:cNvSpPr txBox="1"/>
          <p:nvPr>
            <p:ph idx="1" type="body"/>
          </p:nvPr>
        </p:nvSpPr>
        <p:spPr>
          <a:xfrm>
            <a:off x="352800"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5" name="Google Shape;275;p29"/>
          <p:cNvSpPr txBox="1"/>
          <p:nvPr>
            <p:ph idx="2" type="body"/>
          </p:nvPr>
        </p:nvSpPr>
        <p:spPr>
          <a:xfrm>
            <a:off x="7187875"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6" name="Google Shape;276;p29"/>
          <p:cNvSpPr txBox="1"/>
          <p:nvPr>
            <p:ph idx="3" type="body"/>
          </p:nvPr>
        </p:nvSpPr>
        <p:spPr>
          <a:xfrm>
            <a:off x="4924400"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7" name="Google Shape;277;p29"/>
          <p:cNvSpPr txBox="1"/>
          <p:nvPr>
            <p:ph idx="4" type="body"/>
          </p:nvPr>
        </p:nvSpPr>
        <p:spPr>
          <a:xfrm>
            <a:off x="2643063"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8" name="Google Shape;278;p29"/>
          <p:cNvSpPr/>
          <p:nvPr>
            <p:ph idx="5" type="pic"/>
          </p:nvPr>
        </p:nvSpPr>
        <p:spPr>
          <a:xfrm>
            <a:off x="2941550" y="1923334"/>
            <a:ext cx="991800" cy="991800"/>
          </a:xfrm>
          <a:prstGeom prst="rect">
            <a:avLst/>
          </a:prstGeom>
          <a:noFill/>
          <a:ln>
            <a:noFill/>
          </a:ln>
        </p:spPr>
      </p:sp>
      <p:sp>
        <p:nvSpPr>
          <p:cNvPr id="279" name="Google Shape;279;p29"/>
          <p:cNvSpPr/>
          <p:nvPr>
            <p:ph idx="6" type="pic"/>
          </p:nvPr>
        </p:nvSpPr>
        <p:spPr>
          <a:xfrm>
            <a:off x="5227063" y="1923334"/>
            <a:ext cx="991800" cy="991800"/>
          </a:xfrm>
          <a:prstGeom prst="rect">
            <a:avLst/>
          </a:prstGeom>
          <a:noFill/>
          <a:ln>
            <a:noFill/>
          </a:ln>
        </p:spPr>
      </p:sp>
      <p:sp>
        <p:nvSpPr>
          <p:cNvPr id="280" name="Google Shape;280;p29"/>
          <p:cNvSpPr/>
          <p:nvPr>
            <p:ph idx="7" type="pic"/>
          </p:nvPr>
        </p:nvSpPr>
        <p:spPr>
          <a:xfrm>
            <a:off x="7495263" y="1923334"/>
            <a:ext cx="991800" cy="991800"/>
          </a:xfrm>
          <a:prstGeom prst="rect">
            <a:avLst/>
          </a:prstGeom>
          <a:noFill/>
          <a:ln>
            <a:noFill/>
          </a:ln>
        </p:spPr>
      </p:sp>
      <p:cxnSp>
        <p:nvCxnSpPr>
          <p:cNvPr id="281" name="Google Shape;281;p29"/>
          <p:cNvCxnSpPr/>
          <p:nvPr/>
        </p:nvCxnSpPr>
        <p:spPr>
          <a:xfrm>
            <a:off x="2286125" y="1801500"/>
            <a:ext cx="0" cy="3342000"/>
          </a:xfrm>
          <a:prstGeom prst="straightConnector1">
            <a:avLst/>
          </a:prstGeom>
          <a:noFill/>
          <a:ln cap="flat" cmpd="sng" w="19050">
            <a:solidFill>
              <a:schemeClr val="lt1"/>
            </a:solidFill>
            <a:prstDash val="solid"/>
            <a:round/>
            <a:headEnd len="med" w="med" type="none"/>
            <a:tailEnd len="med" w="med" type="none"/>
          </a:ln>
        </p:spPr>
      </p:cxnSp>
      <p:cxnSp>
        <p:nvCxnSpPr>
          <p:cNvPr id="282" name="Google Shape;282;p29"/>
          <p:cNvCxnSpPr/>
          <p:nvPr/>
        </p:nvCxnSpPr>
        <p:spPr>
          <a:xfrm>
            <a:off x="4580525" y="1801500"/>
            <a:ext cx="0" cy="3342000"/>
          </a:xfrm>
          <a:prstGeom prst="straightConnector1">
            <a:avLst/>
          </a:prstGeom>
          <a:noFill/>
          <a:ln cap="flat" cmpd="sng" w="19050">
            <a:solidFill>
              <a:schemeClr val="lt1"/>
            </a:solidFill>
            <a:prstDash val="solid"/>
            <a:round/>
            <a:headEnd len="med" w="med" type="none"/>
            <a:tailEnd len="med" w="med" type="none"/>
          </a:ln>
        </p:spPr>
      </p:cxnSp>
      <p:cxnSp>
        <p:nvCxnSpPr>
          <p:cNvPr id="283" name="Google Shape;283;p29"/>
          <p:cNvCxnSpPr/>
          <p:nvPr/>
        </p:nvCxnSpPr>
        <p:spPr>
          <a:xfrm>
            <a:off x="6857075" y="1801500"/>
            <a:ext cx="0" cy="3342000"/>
          </a:xfrm>
          <a:prstGeom prst="straightConnector1">
            <a:avLst/>
          </a:prstGeom>
          <a:noFill/>
          <a:ln cap="flat" cmpd="sng" w="19050">
            <a:solidFill>
              <a:schemeClr val="lt1"/>
            </a:solidFill>
            <a:prstDash val="solid"/>
            <a:round/>
            <a:headEnd len="med" w="med" type="none"/>
            <a:tailEnd len="med" w="med" type="none"/>
          </a:ln>
        </p:spPr>
      </p:cxnSp>
      <p:sp>
        <p:nvSpPr>
          <p:cNvPr id="284" name="Google Shape;284;p29"/>
          <p:cNvSpPr/>
          <p:nvPr>
            <p:ph idx="8" type="pic"/>
          </p:nvPr>
        </p:nvSpPr>
        <p:spPr>
          <a:xfrm>
            <a:off x="651288" y="1923334"/>
            <a:ext cx="991800" cy="991800"/>
          </a:xfrm>
          <a:prstGeom prst="rect">
            <a:avLst/>
          </a:prstGeom>
          <a:noFill/>
          <a:ln>
            <a:noFill/>
          </a:ln>
        </p:spPr>
      </p:sp>
      <p:sp>
        <p:nvSpPr>
          <p:cNvPr id="285" name="Google Shape;285;p29"/>
          <p:cNvSpPr txBox="1"/>
          <p:nvPr>
            <p:ph type="title"/>
          </p:nvPr>
        </p:nvSpPr>
        <p:spPr>
          <a:xfrm>
            <a:off x="361975" y="962092"/>
            <a:ext cx="57186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86" name="Google Shape;286;p2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87" name="Google Shape;287;p29"/>
          <p:cNvSpPr txBox="1"/>
          <p:nvPr>
            <p:ph idx="9"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88" name="Google Shape;288;p29"/>
          <p:cNvSpPr txBox="1"/>
          <p:nvPr>
            <p:ph idx="13" type="subTitle"/>
          </p:nvPr>
        </p:nvSpPr>
        <p:spPr>
          <a:xfrm>
            <a:off x="353250"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89" name="Google Shape;289;p29"/>
          <p:cNvSpPr txBox="1"/>
          <p:nvPr>
            <p:ph idx="14" type="subTitle"/>
          </p:nvPr>
        </p:nvSpPr>
        <p:spPr>
          <a:xfrm>
            <a:off x="353250"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0" name="Google Shape;290;p29"/>
          <p:cNvSpPr txBox="1"/>
          <p:nvPr>
            <p:ph idx="15" type="subTitle"/>
          </p:nvPr>
        </p:nvSpPr>
        <p:spPr>
          <a:xfrm>
            <a:off x="353250"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1" name="Google Shape;291;p29"/>
          <p:cNvSpPr txBox="1"/>
          <p:nvPr>
            <p:ph idx="16" type="subTitle"/>
          </p:nvPr>
        </p:nvSpPr>
        <p:spPr>
          <a:xfrm>
            <a:off x="7188325"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2" name="Google Shape;292;p29"/>
          <p:cNvSpPr txBox="1"/>
          <p:nvPr>
            <p:ph idx="17" type="subTitle"/>
          </p:nvPr>
        </p:nvSpPr>
        <p:spPr>
          <a:xfrm>
            <a:off x="7188325"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3" name="Google Shape;293;p29"/>
          <p:cNvSpPr txBox="1"/>
          <p:nvPr>
            <p:ph idx="18" type="subTitle"/>
          </p:nvPr>
        </p:nvSpPr>
        <p:spPr>
          <a:xfrm>
            <a:off x="7188325"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4" name="Google Shape;294;p29"/>
          <p:cNvSpPr txBox="1"/>
          <p:nvPr>
            <p:ph idx="19" type="subTitle"/>
          </p:nvPr>
        </p:nvSpPr>
        <p:spPr>
          <a:xfrm>
            <a:off x="4924850"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5" name="Google Shape;295;p29"/>
          <p:cNvSpPr txBox="1"/>
          <p:nvPr>
            <p:ph idx="20" type="subTitle"/>
          </p:nvPr>
        </p:nvSpPr>
        <p:spPr>
          <a:xfrm>
            <a:off x="4924850"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6" name="Google Shape;296;p29"/>
          <p:cNvSpPr txBox="1"/>
          <p:nvPr>
            <p:ph idx="21" type="subTitle"/>
          </p:nvPr>
        </p:nvSpPr>
        <p:spPr>
          <a:xfrm>
            <a:off x="4924850"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7" name="Google Shape;297;p29"/>
          <p:cNvSpPr txBox="1"/>
          <p:nvPr>
            <p:ph idx="22" type="subTitle"/>
          </p:nvPr>
        </p:nvSpPr>
        <p:spPr>
          <a:xfrm>
            <a:off x="2643513"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8" name="Google Shape;298;p29"/>
          <p:cNvSpPr txBox="1"/>
          <p:nvPr>
            <p:ph idx="23" type="subTitle"/>
          </p:nvPr>
        </p:nvSpPr>
        <p:spPr>
          <a:xfrm>
            <a:off x="2643513"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9" name="Google Shape;299;p29"/>
          <p:cNvSpPr txBox="1"/>
          <p:nvPr>
            <p:ph idx="24" type="subTitle"/>
          </p:nvPr>
        </p:nvSpPr>
        <p:spPr>
          <a:xfrm>
            <a:off x="2643513"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Eight members">
  <p:cSld name="CUSTOM_6">
    <p:spTree>
      <p:nvGrpSpPr>
        <p:cNvPr id="300" name="Shape 300"/>
        <p:cNvGrpSpPr/>
        <p:nvPr/>
      </p:nvGrpSpPr>
      <p:grpSpPr>
        <a:xfrm>
          <a:off x="0" y="0"/>
          <a:ext cx="0" cy="0"/>
          <a:chOff x="0" y="0"/>
          <a:chExt cx="0" cy="0"/>
        </a:xfrm>
      </p:grpSpPr>
      <p:sp>
        <p:nvSpPr>
          <p:cNvPr id="301" name="Google Shape;301;p30"/>
          <p:cNvSpPr txBox="1"/>
          <p:nvPr>
            <p:ph idx="1" type="subTitle"/>
          </p:nvPr>
        </p:nvSpPr>
        <p:spPr>
          <a:xfrm>
            <a:off x="6750600" y="1283963"/>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02" name="Google Shape;302;p30"/>
          <p:cNvSpPr txBox="1"/>
          <p:nvPr>
            <p:ph idx="2" type="subTitle"/>
          </p:nvPr>
        </p:nvSpPr>
        <p:spPr>
          <a:xfrm>
            <a:off x="6750600" y="1054750"/>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3" name="Google Shape;303;p30"/>
          <p:cNvSpPr txBox="1"/>
          <p:nvPr>
            <p:ph idx="3" type="subTitle"/>
          </p:nvPr>
        </p:nvSpPr>
        <p:spPr>
          <a:xfrm>
            <a:off x="6750600" y="1427900"/>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04" name="Google Shape;304;p30"/>
          <p:cNvSpPr/>
          <p:nvPr>
            <p:ph idx="4" type="pic"/>
          </p:nvPr>
        </p:nvSpPr>
        <p:spPr>
          <a:xfrm>
            <a:off x="6080709" y="1066100"/>
            <a:ext cx="530400" cy="530400"/>
          </a:xfrm>
          <a:prstGeom prst="rect">
            <a:avLst/>
          </a:prstGeom>
          <a:noFill/>
          <a:ln>
            <a:noFill/>
          </a:ln>
        </p:spPr>
      </p:sp>
      <p:sp>
        <p:nvSpPr>
          <p:cNvPr id="305" name="Google Shape;305;p30"/>
          <p:cNvSpPr txBox="1"/>
          <p:nvPr>
            <p:ph idx="5" type="subTitle"/>
          </p:nvPr>
        </p:nvSpPr>
        <p:spPr>
          <a:xfrm>
            <a:off x="3824550" y="1283963"/>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06" name="Google Shape;306;p30"/>
          <p:cNvSpPr txBox="1"/>
          <p:nvPr>
            <p:ph idx="6" type="subTitle"/>
          </p:nvPr>
        </p:nvSpPr>
        <p:spPr>
          <a:xfrm>
            <a:off x="3824550" y="1054750"/>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7" name="Google Shape;307;p30"/>
          <p:cNvSpPr txBox="1"/>
          <p:nvPr>
            <p:ph idx="7" type="subTitle"/>
          </p:nvPr>
        </p:nvSpPr>
        <p:spPr>
          <a:xfrm>
            <a:off x="3824550" y="1427900"/>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08" name="Google Shape;308;p30"/>
          <p:cNvSpPr/>
          <p:nvPr>
            <p:ph idx="8" type="pic"/>
          </p:nvPr>
        </p:nvSpPr>
        <p:spPr>
          <a:xfrm>
            <a:off x="3154659" y="1066100"/>
            <a:ext cx="530400" cy="530400"/>
          </a:xfrm>
          <a:prstGeom prst="rect">
            <a:avLst/>
          </a:prstGeom>
          <a:noFill/>
          <a:ln>
            <a:noFill/>
          </a:ln>
        </p:spPr>
      </p:sp>
      <p:sp>
        <p:nvSpPr>
          <p:cNvPr id="309" name="Google Shape;309;p30"/>
          <p:cNvSpPr txBox="1"/>
          <p:nvPr>
            <p:ph idx="9" type="subTitle"/>
          </p:nvPr>
        </p:nvSpPr>
        <p:spPr>
          <a:xfrm>
            <a:off x="6750600" y="2193728"/>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0" name="Google Shape;310;p30"/>
          <p:cNvSpPr txBox="1"/>
          <p:nvPr>
            <p:ph idx="13" type="subTitle"/>
          </p:nvPr>
        </p:nvSpPr>
        <p:spPr>
          <a:xfrm>
            <a:off x="6750600" y="1964514"/>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1" name="Google Shape;311;p30"/>
          <p:cNvSpPr txBox="1"/>
          <p:nvPr>
            <p:ph idx="14" type="subTitle"/>
          </p:nvPr>
        </p:nvSpPr>
        <p:spPr>
          <a:xfrm>
            <a:off x="6750600" y="2337664"/>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12" name="Google Shape;312;p30"/>
          <p:cNvSpPr/>
          <p:nvPr>
            <p:ph idx="15" type="pic"/>
          </p:nvPr>
        </p:nvSpPr>
        <p:spPr>
          <a:xfrm>
            <a:off x="6080709" y="1975864"/>
            <a:ext cx="530400" cy="530400"/>
          </a:xfrm>
          <a:prstGeom prst="rect">
            <a:avLst/>
          </a:prstGeom>
          <a:noFill/>
          <a:ln>
            <a:noFill/>
          </a:ln>
        </p:spPr>
      </p:sp>
      <p:sp>
        <p:nvSpPr>
          <p:cNvPr id="313" name="Google Shape;313;p30"/>
          <p:cNvSpPr txBox="1"/>
          <p:nvPr>
            <p:ph idx="16" type="subTitle"/>
          </p:nvPr>
        </p:nvSpPr>
        <p:spPr>
          <a:xfrm>
            <a:off x="3824550" y="2193728"/>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4" name="Google Shape;314;p30"/>
          <p:cNvSpPr txBox="1"/>
          <p:nvPr>
            <p:ph idx="17" type="subTitle"/>
          </p:nvPr>
        </p:nvSpPr>
        <p:spPr>
          <a:xfrm>
            <a:off x="3824550" y="1964514"/>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5" name="Google Shape;315;p30"/>
          <p:cNvSpPr txBox="1"/>
          <p:nvPr>
            <p:ph idx="18" type="subTitle"/>
          </p:nvPr>
        </p:nvSpPr>
        <p:spPr>
          <a:xfrm>
            <a:off x="3824550" y="2337664"/>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16" name="Google Shape;316;p30"/>
          <p:cNvSpPr/>
          <p:nvPr>
            <p:ph idx="19" type="pic"/>
          </p:nvPr>
        </p:nvSpPr>
        <p:spPr>
          <a:xfrm>
            <a:off x="3154659" y="1975864"/>
            <a:ext cx="530400" cy="530400"/>
          </a:xfrm>
          <a:prstGeom prst="rect">
            <a:avLst/>
          </a:prstGeom>
          <a:noFill/>
          <a:ln>
            <a:noFill/>
          </a:ln>
        </p:spPr>
      </p:sp>
      <p:sp>
        <p:nvSpPr>
          <p:cNvPr id="317" name="Google Shape;317;p30"/>
          <p:cNvSpPr txBox="1"/>
          <p:nvPr>
            <p:ph idx="20" type="subTitle"/>
          </p:nvPr>
        </p:nvSpPr>
        <p:spPr>
          <a:xfrm>
            <a:off x="6750600" y="3101715"/>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8" name="Google Shape;318;p30"/>
          <p:cNvSpPr txBox="1"/>
          <p:nvPr>
            <p:ph idx="21" type="subTitle"/>
          </p:nvPr>
        </p:nvSpPr>
        <p:spPr>
          <a:xfrm>
            <a:off x="6750600" y="2872502"/>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9" name="Google Shape;319;p30"/>
          <p:cNvSpPr txBox="1"/>
          <p:nvPr>
            <p:ph idx="22" type="subTitle"/>
          </p:nvPr>
        </p:nvSpPr>
        <p:spPr>
          <a:xfrm>
            <a:off x="6750600" y="3245652"/>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0" name="Google Shape;320;p30"/>
          <p:cNvSpPr/>
          <p:nvPr>
            <p:ph idx="23" type="pic"/>
          </p:nvPr>
        </p:nvSpPr>
        <p:spPr>
          <a:xfrm>
            <a:off x="6080709" y="2883852"/>
            <a:ext cx="530400" cy="530400"/>
          </a:xfrm>
          <a:prstGeom prst="rect">
            <a:avLst/>
          </a:prstGeom>
          <a:noFill/>
          <a:ln>
            <a:noFill/>
          </a:ln>
        </p:spPr>
      </p:sp>
      <p:sp>
        <p:nvSpPr>
          <p:cNvPr id="321" name="Google Shape;321;p30"/>
          <p:cNvSpPr txBox="1"/>
          <p:nvPr>
            <p:ph idx="24" type="subTitle"/>
          </p:nvPr>
        </p:nvSpPr>
        <p:spPr>
          <a:xfrm>
            <a:off x="3824550" y="3101715"/>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22" name="Google Shape;322;p30"/>
          <p:cNvSpPr txBox="1"/>
          <p:nvPr>
            <p:ph idx="25" type="subTitle"/>
          </p:nvPr>
        </p:nvSpPr>
        <p:spPr>
          <a:xfrm>
            <a:off x="3824550" y="2872502"/>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23" name="Google Shape;323;p30"/>
          <p:cNvSpPr txBox="1"/>
          <p:nvPr>
            <p:ph idx="26" type="subTitle"/>
          </p:nvPr>
        </p:nvSpPr>
        <p:spPr>
          <a:xfrm>
            <a:off x="3824550" y="3245652"/>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4" name="Google Shape;324;p30"/>
          <p:cNvSpPr/>
          <p:nvPr>
            <p:ph idx="27" type="pic"/>
          </p:nvPr>
        </p:nvSpPr>
        <p:spPr>
          <a:xfrm>
            <a:off x="3154659" y="2883852"/>
            <a:ext cx="530400" cy="530400"/>
          </a:xfrm>
          <a:prstGeom prst="rect">
            <a:avLst/>
          </a:prstGeom>
          <a:noFill/>
          <a:ln>
            <a:noFill/>
          </a:ln>
        </p:spPr>
      </p:sp>
      <p:sp>
        <p:nvSpPr>
          <p:cNvPr id="325" name="Google Shape;325;p30"/>
          <p:cNvSpPr txBox="1"/>
          <p:nvPr>
            <p:ph idx="28" type="subTitle"/>
          </p:nvPr>
        </p:nvSpPr>
        <p:spPr>
          <a:xfrm>
            <a:off x="6750600" y="4022919"/>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26" name="Google Shape;326;p30"/>
          <p:cNvSpPr txBox="1"/>
          <p:nvPr>
            <p:ph idx="29" type="subTitle"/>
          </p:nvPr>
        </p:nvSpPr>
        <p:spPr>
          <a:xfrm>
            <a:off x="6750600" y="3793706"/>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27" name="Google Shape;327;p30"/>
          <p:cNvSpPr txBox="1"/>
          <p:nvPr>
            <p:ph idx="30" type="subTitle"/>
          </p:nvPr>
        </p:nvSpPr>
        <p:spPr>
          <a:xfrm>
            <a:off x="6750600" y="4166856"/>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8" name="Google Shape;328;p30"/>
          <p:cNvSpPr/>
          <p:nvPr>
            <p:ph idx="31" type="pic"/>
          </p:nvPr>
        </p:nvSpPr>
        <p:spPr>
          <a:xfrm>
            <a:off x="6080709" y="3805056"/>
            <a:ext cx="530400" cy="530400"/>
          </a:xfrm>
          <a:prstGeom prst="rect">
            <a:avLst/>
          </a:prstGeom>
          <a:noFill/>
          <a:ln>
            <a:noFill/>
          </a:ln>
        </p:spPr>
      </p:sp>
      <p:sp>
        <p:nvSpPr>
          <p:cNvPr id="329" name="Google Shape;329;p30"/>
          <p:cNvSpPr txBox="1"/>
          <p:nvPr>
            <p:ph idx="32" type="subTitle"/>
          </p:nvPr>
        </p:nvSpPr>
        <p:spPr>
          <a:xfrm>
            <a:off x="3824550" y="4022919"/>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30" name="Google Shape;330;p30"/>
          <p:cNvSpPr txBox="1"/>
          <p:nvPr>
            <p:ph idx="33" type="subTitle"/>
          </p:nvPr>
        </p:nvSpPr>
        <p:spPr>
          <a:xfrm>
            <a:off x="3824550" y="3793706"/>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31" name="Google Shape;331;p30"/>
          <p:cNvSpPr txBox="1"/>
          <p:nvPr>
            <p:ph idx="34" type="subTitle"/>
          </p:nvPr>
        </p:nvSpPr>
        <p:spPr>
          <a:xfrm>
            <a:off x="3824550" y="4166856"/>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32" name="Google Shape;332;p30"/>
          <p:cNvSpPr/>
          <p:nvPr>
            <p:ph idx="35" type="pic"/>
          </p:nvPr>
        </p:nvSpPr>
        <p:spPr>
          <a:xfrm>
            <a:off x="3154659" y="3805056"/>
            <a:ext cx="530400" cy="530400"/>
          </a:xfrm>
          <a:prstGeom prst="rect">
            <a:avLst/>
          </a:prstGeom>
          <a:noFill/>
          <a:ln>
            <a:noFill/>
          </a:ln>
        </p:spPr>
      </p:sp>
      <p:sp>
        <p:nvSpPr>
          <p:cNvPr id="333" name="Google Shape;333;p30"/>
          <p:cNvSpPr txBox="1"/>
          <p:nvPr>
            <p:ph type="title"/>
          </p:nvPr>
        </p:nvSpPr>
        <p:spPr>
          <a:xfrm>
            <a:off x="361975" y="962100"/>
            <a:ext cx="24507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p:txBody>
      </p:sp>
      <p:sp>
        <p:nvSpPr>
          <p:cNvPr id="334" name="Google Shape;334;p3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35" name="Google Shape;335;p30"/>
          <p:cNvSpPr txBox="1"/>
          <p:nvPr>
            <p:ph idx="36"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yebrow ">
  <p:cSld name="BLANK_1_1_1_1_2_1">
    <p:spTree>
      <p:nvGrpSpPr>
        <p:cNvPr id="21" name="Shape 21"/>
        <p:cNvGrpSpPr/>
        <p:nvPr/>
      </p:nvGrpSpPr>
      <p:grpSpPr>
        <a:xfrm>
          <a:off x="0" y="0"/>
          <a:ext cx="0" cy="0"/>
          <a:chOff x="0" y="0"/>
          <a:chExt cx="0" cy="0"/>
        </a:xfrm>
      </p:grpSpPr>
      <p:sp>
        <p:nvSpPr>
          <p:cNvPr id="22" name="Google Shape;22;p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txBox="1"/>
          <p:nvPr>
            <p:ph type="title"/>
          </p:nvPr>
        </p:nvSpPr>
        <p:spPr>
          <a:xfrm>
            <a:off x="361975" y="988557"/>
            <a:ext cx="50184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24" name="Google Shape;24;p4"/>
          <p:cNvSpPr txBox="1"/>
          <p:nvPr>
            <p:ph idx="1"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2"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 Alt 2">
  <p:cSld name="CUSTOM_7_1">
    <p:bg>
      <p:bgPr>
        <a:solidFill>
          <a:schemeClr val="accent2"/>
        </a:solidFill>
      </p:bgPr>
    </p:bg>
    <p:spTree>
      <p:nvGrpSpPr>
        <p:cNvPr id="336" name="Shape 336"/>
        <p:cNvGrpSpPr/>
        <p:nvPr/>
      </p:nvGrpSpPr>
      <p:grpSpPr>
        <a:xfrm>
          <a:off x="0" y="0"/>
          <a:ext cx="0" cy="0"/>
          <a:chOff x="0" y="0"/>
          <a:chExt cx="0" cy="0"/>
        </a:xfrm>
      </p:grpSpPr>
      <p:sp>
        <p:nvSpPr>
          <p:cNvPr id="337" name="Google Shape;337;p31"/>
          <p:cNvSpPr/>
          <p:nvPr/>
        </p:nvSpPr>
        <p:spPr>
          <a:xfrm>
            <a:off x="0" y="0"/>
            <a:ext cx="4567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338" name="Google Shape;338;p31"/>
          <p:cNvSpPr txBox="1"/>
          <p:nvPr>
            <p:ph type="title"/>
          </p:nvPr>
        </p:nvSpPr>
        <p:spPr>
          <a:xfrm>
            <a:off x="4975925" y="989088"/>
            <a:ext cx="37836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p:txBody>
      </p:sp>
      <p:sp>
        <p:nvSpPr>
          <p:cNvPr id="339" name="Google Shape;339;p31"/>
          <p:cNvSpPr/>
          <p:nvPr>
            <p:ph idx="2" type="pic"/>
          </p:nvPr>
        </p:nvSpPr>
        <p:spPr>
          <a:xfrm flipH="1">
            <a:off x="953803" y="1066100"/>
            <a:ext cx="2664300" cy="3002700"/>
          </a:xfrm>
          <a:prstGeom prst="rect">
            <a:avLst/>
          </a:prstGeom>
          <a:noFill/>
          <a:ln>
            <a:noFill/>
          </a:ln>
        </p:spPr>
      </p:sp>
      <p:sp>
        <p:nvSpPr>
          <p:cNvPr id="340" name="Google Shape;340;p31"/>
          <p:cNvSpPr txBox="1"/>
          <p:nvPr>
            <p:ph idx="1" type="body"/>
          </p:nvPr>
        </p:nvSpPr>
        <p:spPr>
          <a:xfrm>
            <a:off x="4975925" y="4125662"/>
            <a:ext cx="3783600" cy="461700"/>
          </a:xfrm>
          <a:prstGeom prst="rect">
            <a:avLst/>
          </a:prstGeom>
          <a:noFill/>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341" name="Google Shape;341;p3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31"/>
          <p:cNvSpPr txBox="1"/>
          <p:nvPr>
            <p:ph idx="3" type="body"/>
          </p:nvPr>
        </p:nvSpPr>
        <p:spPr>
          <a:xfrm>
            <a:off x="4975925" y="1943891"/>
            <a:ext cx="3783600" cy="1243200"/>
          </a:xfrm>
          <a:prstGeom prst="rect">
            <a:avLst/>
          </a:prstGeom>
          <a:noFill/>
        </p:spPr>
        <p:txBody>
          <a:bodyPr anchorCtr="0" anchor="t" bIns="0" lIns="0" spcFirstLastPara="1" rIns="0" wrap="square" tIns="0">
            <a:noAutofit/>
          </a:bodyPr>
          <a:lstStyle>
            <a:lvl1pPr indent="-330200" lvl="0" marL="457200">
              <a:spcBef>
                <a:spcPts val="0"/>
              </a:spcBef>
              <a:spcAft>
                <a:spcPts val="0"/>
              </a:spcAft>
              <a:buClr>
                <a:schemeClr val="lt1"/>
              </a:buClr>
              <a:buSzPts val="1600"/>
              <a:buFont typeface="Newsreader"/>
              <a:buChar char="●"/>
              <a:defRPr sz="1600">
                <a:latin typeface="Newsreader"/>
                <a:ea typeface="Newsreader"/>
                <a:cs typeface="Newsreader"/>
                <a:sym typeface="Newsreader"/>
              </a:defRPr>
            </a:lvl1pPr>
            <a:lvl2pPr indent="-330200" lvl="1" marL="914400">
              <a:spcBef>
                <a:spcPts val="0"/>
              </a:spcBef>
              <a:spcAft>
                <a:spcPts val="0"/>
              </a:spcAft>
              <a:buClr>
                <a:schemeClr val="lt1"/>
              </a:buClr>
              <a:buSzPts val="1600"/>
              <a:buFont typeface="Newsreader"/>
              <a:buChar char="○"/>
              <a:defRPr sz="1600">
                <a:latin typeface="Newsreader"/>
                <a:ea typeface="Newsreader"/>
                <a:cs typeface="Newsreader"/>
                <a:sym typeface="Newsreader"/>
              </a:defRPr>
            </a:lvl2pPr>
            <a:lvl3pPr indent="-330200" lvl="2" marL="1371600">
              <a:spcBef>
                <a:spcPts val="0"/>
              </a:spcBef>
              <a:spcAft>
                <a:spcPts val="0"/>
              </a:spcAft>
              <a:buClr>
                <a:schemeClr val="lt1"/>
              </a:buClr>
              <a:buSzPts val="1600"/>
              <a:buFont typeface="Newsreader"/>
              <a:buChar char="■"/>
              <a:defRPr sz="1600">
                <a:latin typeface="Newsreader"/>
                <a:ea typeface="Newsreader"/>
                <a:cs typeface="Newsreader"/>
                <a:sym typeface="Newsreader"/>
              </a:defRPr>
            </a:lvl3pPr>
            <a:lvl4pPr indent="-330200" lvl="3" marL="1828800">
              <a:spcBef>
                <a:spcPts val="0"/>
              </a:spcBef>
              <a:spcAft>
                <a:spcPts val="0"/>
              </a:spcAft>
              <a:buClr>
                <a:schemeClr val="lt1"/>
              </a:buClr>
              <a:buSzPts val="1600"/>
              <a:buFont typeface="Newsreader"/>
              <a:buChar char="●"/>
              <a:defRPr sz="1600">
                <a:latin typeface="Newsreader"/>
                <a:ea typeface="Newsreader"/>
                <a:cs typeface="Newsreader"/>
                <a:sym typeface="Newsreader"/>
              </a:defRPr>
            </a:lvl4pPr>
            <a:lvl5pPr indent="-330200" lvl="4" marL="2286000">
              <a:spcBef>
                <a:spcPts val="0"/>
              </a:spcBef>
              <a:spcAft>
                <a:spcPts val="0"/>
              </a:spcAft>
              <a:buClr>
                <a:schemeClr val="lt1"/>
              </a:buClr>
              <a:buSzPts val="1600"/>
              <a:buFont typeface="Newsreader"/>
              <a:buChar char="○"/>
              <a:defRPr sz="1600">
                <a:latin typeface="Newsreader"/>
                <a:ea typeface="Newsreader"/>
                <a:cs typeface="Newsreader"/>
                <a:sym typeface="Newsreader"/>
              </a:defRPr>
            </a:lvl5pPr>
            <a:lvl6pPr indent="-330200" lvl="5" marL="2743200">
              <a:spcBef>
                <a:spcPts val="0"/>
              </a:spcBef>
              <a:spcAft>
                <a:spcPts val="0"/>
              </a:spcAft>
              <a:buClr>
                <a:schemeClr val="lt1"/>
              </a:buClr>
              <a:buSzPts val="1600"/>
              <a:buFont typeface="Newsreader"/>
              <a:buChar char="■"/>
              <a:defRPr sz="1600">
                <a:latin typeface="Newsreader"/>
                <a:ea typeface="Newsreader"/>
                <a:cs typeface="Newsreader"/>
                <a:sym typeface="Newsreader"/>
              </a:defRPr>
            </a:lvl6pPr>
            <a:lvl7pPr indent="-330200" lvl="6" marL="3200400">
              <a:spcBef>
                <a:spcPts val="0"/>
              </a:spcBef>
              <a:spcAft>
                <a:spcPts val="0"/>
              </a:spcAft>
              <a:buClr>
                <a:schemeClr val="lt1"/>
              </a:buClr>
              <a:buSzPts val="1600"/>
              <a:buFont typeface="Newsreader"/>
              <a:buChar char="●"/>
              <a:defRPr sz="1600">
                <a:latin typeface="Newsreader"/>
                <a:ea typeface="Newsreader"/>
                <a:cs typeface="Newsreader"/>
                <a:sym typeface="Newsreader"/>
              </a:defRPr>
            </a:lvl7pPr>
            <a:lvl8pPr indent="-330200" lvl="7" marL="3657600">
              <a:spcBef>
                <a:spcPts val="0"/>
              </a:spcBef>
              <a:spcAft>
                <a:spcPts val="0"/>
              </a:spcAft>
              <a:buClr>
                <a:schemeClr val="lt1"/>
              </a:buClr>
              <a:buSzPts val="1600"/>
              <a:buFont typeface="Newsreader"/>
              <a:buChar char="○"/>
              <a:defRPr sz="1600">
                <a:latin typeface="Newsreader"/>
                <a:ea typeface="Newsreader"/>
                <a:cs typeface="Newsreader"/>
                <a:sym typeface="Newsreader"/>
              </a:defRPr>
            </a:lvl8pPr>
            <a:lvl9pPr indent="-330200" lvl="8" marL="4114800">
              <a:spcBef>
                <a:spcPts val="0"/>
              </a:spcBef>
              <a:spcAft>
                <a:spcPts val="0"/>
              </a:spcAft>
              <a:buClr>
                <a:schemeClr val="lt1"/>
              </a:buClr>
              <a:buSzPts val="1600"/>
              <a:buFont typeface="Newsreader"/>
              <a:buChar char="■"/>
              <a:defRPr sz="1600">
                <a:latin typeface="Newsreader"/>
                <a:ea typeface="Newsreader"/>
                <a:cs typeface="Newsreader"/>
                <a:sym typeface="Newsreader"/>
              </a:defRPr>
            </a:lvl9pPr>
          </a:lstStyle>
          <a:p/>
        </p:txBody>
      </p:sp>
      <p:sp>
        <p:nvSpPr>
          <p:cNvPr id="343" name="Google Shape;343;p31"/>
          <p:cNvSpPr txBox="1"/>
          <p:nvPr>
            <p:ph idx="4" type="subTitle"/>
          </p:nvPr>
        </p:nvSpPr>
        <p:spPr>
          <a:xfrm>
            <a:off x="4975925" y="732775"/>
            <a:ext cx="37836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344" name="Google Shape;344;p31"/>
          <p:cNvSpPr txBox="1"/>
          <p:nvPr>
            <p:ph idx="5" type="subTitle"/>
          </p:nvPr>
        </p:nvSpPr>
        <p:spPr>
          <a:xfrm>
            <a:off x="4975925" y="1647132"/>
            <a:ext cx="3783600" cy="138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345" name="Google Shape;345;p31"/>
          <p:cNvSpPr txBox="1"/>
          <p:nvPr>
            <p:ph idx="6"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background">
  <p:cSld name="CUSTOM_8">
    <p:spTree>
      <p:nvGrpSpPr>
        <p:cNvPr id="346" name="Shape 346"/>
        <p:cNvGrpSpPr/>
        <p:nvPr/>
      </p:nvGrpSpPr>
      <p:grpSpPr>
        <a:xfrm>
          <a:off x="0" y="0"/>
          <a:ext cx="0" cy="0"/>
          <a:chOff x="0" y="0"/>
          <a:chExt cx="0" cy="0"/>
        </a:xfrm>
      </p:grpSpPr>
      <p:grpSp>
        <p:nvGrpSpPr>
          <p:cNvPr id="347" name="Google Shape;347;p32"/>
          <p:cNvGrpSpPr/>
          <p:nvPr/>
        </p:nvGrpSpPr>
        <p:grpSpPr>
          <a:xfrm>
            <a:off x="49" y="514398"/>
            <a:ext cx="9144297" cy="4115162"/>
            <a:chOff x="-18500" y="514395"/>
            <a:chExt cx="9219900" cy="4115162"/>
          </a:xfrm>
        </p:grpSpPr>
        <p:cxnSp>
          <p:nvCxnSpPr>
            <p:cNvPr id="348" name="Google Shape;348;p32"/>
            <p:cNvCxnSpPr/>
            <p:nvPr/>
          </p:nvCxnSpPr>
          <p:spPr>
            <a:xfrm>
              <a:off x="-18500" y="1028790"/>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49" name="Google Shape;349;p32"/>
            <p:cNvCxnSpPr/>
            <p:nvPr/>
          </p:nvCxnSpPr>
          <p:spPr>
            <a:xfrm>
              <a:off x="-18500" y="4629557"/>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0" name="Google Shape;350;p32"/>
            <p:cNvCxnSpPr/>
            <p:nvPr/>
          </p:nvCxnSpPr>
          <p:spPr>
            <a:xfrm>
              <a:off x="-18500" y="4115162"/>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1" name="Google Shape;351;p32"/>
            <p:cNvCxnSpPr/>
            <p:nvPr/>
          </p:nvCxnSpPr>
          <p:spPr>
            <a:xfrm>
              <a:off x="-18500" y="3600767"/>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2" name="Google Shape;352;p32"/>
            <p:cNvCxnSpPr/>
            <p:nvPr/>
          </p:nvCxnSpPr>
          <p:spPr>
            <a:xfrm>
              <a:off x="-18500" y="3086371"/>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3" name="Google Shape;353;p32"/>
            <p:cNvCxnSpPr/>
            <p:nvPr/>
          </p:nvCxnSpPr>
          <p:spPr>
            <a:xfrm>
              <a:off x="-18500" y="2571976"/>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4" name="Google Shape;354;p32"/>
            <p:cNvCxnSpPr/>
            <p:nvPr/>
          </p:nvCxnSpPr>
          <p:spPr>
            <a:xfrm>
              <a:off x="-18500" y="2057581"/>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5" name="Google Shape;355;p32"/>
            <p:cNvCxnSpPr/>
            <p:nvPr/>
          </p:nvCxnSpPr>
          <p:spPr>
            <a:xfrm>
              <a:off x="-18500" y="1543186"/>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6" name="Google Shape;356;p32"/>
            <p:cNvCxnSpPr/>
            <p:nvPr/>
          </p:nvCxnSpPr>
          <p:spPr>
            <a:xfrm>
              <a:off x="-18500" y="514395"/>
              <a:ext cx="9219900" cy="0"/>
            </a:xfrm>
            <a:prstGeom prst="straightConnector1">
              <a:avLst/>
            </a:prstGeom>
            <a:noFill/>
            <a:ln cap="flat" cmpd="sng" w="9525">
              <a:solidFill>
                <a:schemeClr val="accent6"/>
              </a:solidFill>
              <a:prstDash val="solid"/>
              <a:round/>
              <a:headEnd len="med" w="med" type="none"/>
              <a:tailEnd len="med" w="med" type="none"/>
            </a:ln>
          </p:spPr>
        </p:cxnSp>
      </p:grpSp>
      <p:sp>
        <p:nvSpPr>
          <p:cNvPr id="357" name="Google Shape;357;p3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58" name="Google Shape;358;p3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32"/>
          <p:cNvSpPr txBox="1"/>
          <p:nvPr>
            <p:ph idx="2"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CUSTOM_8_1">
    <p:bg>
      <p:bgPr>
        <a:solidFill>
          <a:schemeClr val="accent2"/>
        </a:solidFill>
      </p:bgPr>
    </p:bg>
    <p:spTree>
      <p:nvGrpSpPr>
        <p:cNvPr id="360" name="Shape 360"/>
        <p:cNvGrpSpPr/>
        <p:nvPr/>
      </p:nvGrpSpPr>
      <p:grpSpPr>
        <a:xfrm>
          <a:off x="0" y="0"/>
          <a:ext cx="0" cy="0"/>
          <a:chOff x="0" y="0"/>
          <a:chExt cx="0" cy="0"/>
        </a:xfrm>
      </p:grpSpPr>
      <p:sp>
        <p:nvSpPr>
          <p:cNvPr id="361" name="Google Shape;361;p33"/>
          <p:cNvSpPr/>
          <p:nvPr/>
        </p:nvSpPr>
        <p:spPr>
          <a:xfrm>
            <a:off x="50" y="-300"/>
            <a:ext cx="6708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62" name="Google Shape;362;p33"/>
          <p:cNvSpPr txBox="1"/>
          <p:nvPr>
            <p:ph type="title"/>
          </p:nvPr>
        </p:nvSpPr>
        <p:spPr>
          <a:xfrm>
            <a:off x="451472" y="2024100"/>
            <a:ext cx="4163100" cy="13725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4200">
                <a:solidFill>
                  <a:schemeClr val="dk1"/>
                </a:solidFill>
              </a:defRPr>
            </a:lvl2pPr>
            <a:lvl3pPr lvl="2">
              <a:lnSpc>
                <a:spcPct val="90000"/>
              </a:lnSpc>
              <a:spcBef>
                <a:spcPts val="0"/>
              </a:spcBef>
              <a:spcAft>
                <a:spcPts val="0"/>
              </a:spcAft>
              <a:buNone/>
              <a:defRPr sz="4200">
                <a:solidFill>
                  <a:schemeClr val="dk1"/>
                </a:solidFill>
              </a:defRPr>
            </a:lvl3pPr>
            <a:lvl4pPr lvl="3">
              <a:lnSpc>
                <a:spcPct val="90000"/>
              </a:lnSpc>
              <a:spcBef>
                <a:spcPts val="0"/>
              </a:spcBef>
              <a:spcAft>
                <a:spcPts val="0"/>
              </a:spcAft>
              <a:buNone/>
              <a:defRPr sz="4200">
                <a:solidFill>
                  <a:schemeClr val="dk1"/>
                </a:solidFill>
              </a:defRPr>
            </a:lvl4pPr>
            <a:lvl5pPr lvl="4">
              <a:lnSpc>
                <a:spcPct val="90000"/>
              </a:lnSpc>
              <a:spcBef>
                <a:spcPts val="0"/>
              </a:spcBef>
              <a:spcAft>
                <a:spcPts val="0"/>
              </a:spcAft>
              <a:buNone/>
              <a:defRPr sz="4200">
                <a:solidFill>
                  <a:schemeClr val="dk1"/>
                </a:solidFill>
              </a:defRPr>
            </a:lvl5pPr>
            <a:lvl6pPr lvl="5">
              <a:lnSpc>
                <a:spcPct val="90000"/>
              </a:lnSpc>
              <a:spcBef>
                <a:spcPts val="0"/>
              </a:spcBef>
              <a:spcAft>
                <a:spcPts val="0"/>
              </a:spcAft>
              <a:buNone/>
              <a:defRPr sz="4200">
                <a:solidFill>
                  <a:schemeClr val="dk1"/>
                </a:solidFill>
              </a:defRPr>
            </a:lvl6pPr>
            <a:lvl7pPr lvl="6">
              <a:lnSpc>
                <a:spcPct val="90000"/>
              </a:lnSpc>
              <a:spcBef>
                <a:spcPts val="0"/>
              </a:spcBef>
              <a:spcAft>
                <a:spcPts val="0"/>
              </a:spcAft>
              <a:buNone/>
              <a:defRPr sz="4200">
                <a:solidFill>
                  <a:schemeClr val="dk1"/>
                </a:solidFill>
              </a:defRPr>
            </a:lvl7pPr>
            <a:lvl8pPr lvl="7">
              <a:lnSpc>
                <a:spcPct val="90000"/>
              </a:lnSpc>
              <a:spcBef>
                <a:spcPts val="0"/>
              </a:spcBef>
              <a:spcAft>
                <a:spcPts val="0"/>
              </a:spcAft>
              <a:buNone/>
              <a:defRPr sz="4200">
                <a:solidFill>
                  <a:schemeClr val="dk1"/>
                </a:solidFill>
              </a:defRPr>
            </a:lvl8pPr>
            <a:lvl9pPr lvl="8">
              <a:lnSpc>
                <a:spcPct val="90000"/>
              </a:lnSpc>
              <a:spcBef>
                <a:spcPts val="0"/>
              </a:spcBef>
              <a:spcAft>
                <a:spcPts val="0"/>
              </a:spcAft>
              <a:buNone/>
              <a:defRPr sz="4200">
                <a:solidFill>
                  <a:schemeClr val="dk1"/>
                </a:solidFill>
              </a:defRPr>
            </a:lvl9pPr>
          </a:lstStyle>
          <a:p/>
        </p:txBody>
      </p:sp>
      <p:sp>
        <p:nvSpPr>
          <p:cNvPr id="363" name="Google Shape;363;p33"/>
          <p:cNvSpPr txBox="1"/>
          <p:nvPr>
            <p:ph idx="1" type="subTitle"/>
          </p:nvPr>
        </p:nvSpPr>
        <p:spPr>
          <a:xfrm>
            <a:off x="451475" y="3776250"/>
            <a:ext cx="4163100" cy="4269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1pPr>
            <a:lvl2pPr lvl="1">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2pPr>
            <a:lvl3pPr lvl="2">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3pPr>
            <a:lvl4pPr lvl="3">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4pPr>
            <a:lvl5pPr lvl="4">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5pPr>
            <a:lvl6pPr lvl="5">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6pPr>
            <a:lvl7pPr lvl="6">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7pPr>
            <a:lvl8pPr lvl="7">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8pPr>
            <a:lvl9pPr lvl="8">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66" name="Google Shape;366;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67" name="Shape 367"/>
        <p:cNvGrpSpPr/>
        <p:nvPr/>
      </p:nvGrpSpPr>
      <p:grpSpPr>
        <a:xfrm>
          <a:off x="0" y="0"/>
          <a:ext cx="0" cy="0"/>
          <a:chOff x="0" y="0"/>
          <a:chExt cx="0" cy="0"/>
        </a:xfrm>
      </p:grpSpPr>
      <p:sp>
        <p:nvSpPr>
          <p:cNvPr id="368" name="Google Shape;368;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69" name="Shape 369"/>
        <p:cNvGrpSpPr/>
        <p:nvPr/>
      </p:nvGrpSpPr>
      <p:grpSpPr>
        <a:xfrm>
          <a:off x="0" y="0"/>
          <a:ext cx="0" cy="0"/>
          <a:chOff x="0" y="0"/>
          <a:chExt cx="0" cy="0"/>
        </a:xfrm>
      </p:grpSpPr>
      <p:sp>
        <p:nvSpPr>
          <p:cNvPr id="370" name="Google Shape;37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72" name="Shape 372"/>
        <p:cNvGrpSpPr/>
        <p:nvPr/>
      </p:nvGrpSpPr>
      <p:grpSpPr>
        <a:xfrm>
          <a:off x="0" y="0"/>
          <a:ext cx="0" cy="0"/>
          <a:chOff x="0" y="0"/>
          <a:chExt cx="0" cy="0"/>
        </a:xfrm>
      </p:grpSpPr>
      <p:sp>
        <p:nvSpPr>
          <p:cNvPr id="373" name="Google Shape;37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5" name="Google Shape;375;p37"/>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6" name="Shape 376"/>
        <p:cNvGrpSpPr/>
        <p:nvPr/>
      </p:nvGrpSpPr>
      <p:grpSpPr>
        <a:xfrm>
          <a:off x="0" y="0"/>
          <a:ext cx="0" cy="0"/>
          <a:chOff x="0" y="0"/>
          <a:chExt cx="0" cy="0"/>
        </a:xfrm>
      </p:grpSpPr>
      <p:sp>
        <p:nvSpPr>
          <p:cNvPr id="377" name="Google Shape;37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8" name="Shape 378"/>
        <p:cNvGrpSpPr/>
        <p:nvPr/>
      </p:nvGrpSpPr>
      <p:grpSpPr>
        <a:xfrm>
          <a:off x="0" y="0"/>
          <a:ext cx="0" cy="0"/>
          <a:chOff x="0" y="0"/>
          <a:chExt cx="0" cy="0"/>
        </a:xfrm>
      </p:grpSpPr>
      <p:sp>
        <p:nvSpPr>
          <p:cNvPr id="379" name="Google Shape;379;p3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0" name="Google Shape;380;p3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81" name="Shape 381"/>
        <p:cNvGrpSpPr/>
        <p:nvPr/>
      </p:nvGrpSpPr>
      <p:grpSpPr>
        <a:xfrm>
          <a:off x="0" y="0"/>
          <a:ext cx="0" cy="0"/>
          <a:chOff x="0" y="0"/>
          <a:chExt cx="0" cy="0"/>
        </a:xfrm>
      </p:grpSpPr>
      <p:sp>
        <p:nvSpPr>
          <p:cNvPr id="382" name="Google Shape;382;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bg>
      <p:bgPr>
        <a:solidFill>
          <a:schemeClr val="lt1"/>
        </a:solidFill>
      </p:bgPr>
    </p:bg>
    <p:spTree>
      <p:nvGrpSpPr>
        <p:cNvPr id="26" name="Shape 26"/>
        <p:cNvGrpSpPr/>
        <p:nvPr/>
      </p:nvGrpSpPr>
      <p:grpSpPr>
        <a:xfrm>
          <a:off x="0" y="0"/>
          <a:ext cx="0" cy="0"/>
          <a:chOff x="0" y="0"/>
          <a:chExt cx="0" cy="0"/>
        </a:xfrm>
      </p:grpSpPr>
      <p:sp>
        <p:nvSpPr>
          <p:cNvPr id="27" name="Google Shape;27;p5"/>
          <p:cNvSpPr txBox="1"/>
          <p:nvPr>
            <p:ph idx="1" type="subTitle"/>
          </p:nvPr>
        </p:nvSpPr>
        <p:spPr>
          <a:xfrm>
            <a:off x="361975" y="2841984"/>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8" name="Google Shape;28;p5"/>
          <p:cNvSpPr txBox="1"/>
          <p:nvPr>
            <p:ph type="title"/>
          </p:nvPr>
        </p:nvSpPr>
        <p:spPr>
          <a:xfrm>
            <a:off x="361975" y="962100"/>
            <a:ext cx="4163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9" name="Google Shape;29;p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2"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1" name="Google Shape;31;p5"/>
          <p:cNvSpPr txBox="1"/>
          <p:nvPr>
            <p:ph idx="3" type="subTitle"/>
          </p:nvPr>
        </p:nvSpPr>
        <p:spPr>
          <a:xfrm>
            <a:off x="4909675" y="2841984"/>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 name="Google Shape;32;p5"/>
          <p:cNvSpPr txBox="1"/>
          <p:nvPr>
            <p:ph idx="4" type="subTitle"/>
          </p:nvPr>
        </p:nvSpPr>
        <p:spPr>
          <a:xfrm>
            <a:off x="361975" y="3493626"/>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3" name="Google Shape;33;p5"/>
          <p:cNvSpPr txBox="1"/>
          <p:nvPr>
            <p:ph idx="5" type="subTitle"/>
          </p:nvPr>
        </p:nvSpPr>
        <p:spPr>
          <a:xfrm>
            <a:off x="4909675" y="3493626"/>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4" name="Google Shape;34;p5"/>
          <p:cNvSpPr txBox="1"/>
          <p:nvPr>
            <p:ph idx="6" type="subTitle"/>
          </p:nvPr>
        </p:nvSpPr>
        <p:spPr>
          <a:xfrm>
            <a:off x="361975" y="4145267"/>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5" name="Google Shape;35;p5"/>
          <p:cNvSpPr txBox="1"/>
          <p:nvPr>
            <p:ph idx="7" type="subTitle"/>
          </p:nvPr>
        </p:nvSpPr>
        <p:spPr>
          <a:xfrm>
            <a:off x="4909675" y="4145267"/>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83" name="Shape 383"/>
        <p:cNvGrpSpPr/>
        <p:nvPr/>
      </p:nvGrpSpPr>
      <p:grpSpPr>
        <a:xfrm>
          <a:off x="0" y="0"/>
          <a:ext cx="0" cy="0"/>
          <a:chOff x="0" y="0"/>
          <a:chExt cx="0" cy="0"/>
        </a:xfrm>
      </p:grpSpPr>
      <p:sp>
        <p:nvSpPr>
          <p:cNvPr id="384" name="Google Shape;384;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5" name="Google Shape;385;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86" name="Google Shape;386;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7" name="Shape 387"/>
        <p:cNvGrpSpPr/>
        <p:nvPr/>
      </p:nvGrpSpPr>
      <p:grpSpPr>
        <a:xfrm>
          <a:off x="0" y="0"/>
          <a:ext cx="0" cy="0"/>
          <a:chOff x="0" y="0"/>
          <a:chExt cx="0" cy="0"/>
        </a:xfrm>
      </p:grpSpPr>
      <p:sp>
        <p:nvSpPr>
          <p:cNvPr id="388" name="Google Shape;388;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89" name="Shape 389"/>
        <p:cNvGrpSpPr/>
        <p:nvPr/>
      </p:nvGrpSpPr>
      <p:grpSpPr>
        <a:xfrm>
          <a:off x="0" y="0"/>
          <a:ext cx="0" cy="0"/>
          <a:chOff x="0" y="0"/>
          <a:chExt cx="0" cy="0"/>
        </a:xfrm>
      </p:grpSpPr>
      <p:sp>
        <p:nvSpPr>
          <p:cNvPr id="390" name="Google Shape;390;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1" name="Google Shape;391;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2" name="Shape 39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93" name="Shape 393"/>
        <p:cNvGrpSpPr/>
        <p:nvPr/>
      </p:nvGrpSpPr>
      <p:grpSpPr>
        <a:xfrm>
          <a:off x="0" y="0"/>
          <a:ext cx="0" cy="0"/>
          <a:chOff x="0" y="0"/>
          <a:chExt cx="0" cy="0"/>
        </a:xfrm>
      </p:grpSpPr>
      <p:sp>
        <p:nvSpPr>
          <p:cNvPr id="394" name="Google Shape;394;p45"/>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4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4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4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4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9" name="Google Shape;399;p4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00" name="Google Shape;400;p4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401" name="Shape 401"/>
        <p:cNvGrpSpPr/>
        <p:nvPr/>
      </p:nvGrpSpPr>
      <p:grpSpPr>
        <a:xfrm>
          <a:off x="0" y="0"/>
          <a:ext cx="0" cy="0"/>
          <a:chOff x="0" y="0"/>
          <a:chExt cx="0" cy="0"/>
        </a:xfrm>
      </p:grpSpPr>
      <p:sp>
        <p:nvSpPr>
          <p:cNvPr id="402" name="Google Shape;40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46"/>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4" name="Google Shape;404;p46"/>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405" name="Shape 405"/>
        <p:cNvGrpSpPr/>
        <p:nvPr/>
      </p:nvGrpSpPr>
      <p:grpSpPr>
        <a:xfrm>
          <a:off x="0" y="0"/>
          <a:ext cx="0" cy="0"/>
          <a:chOff x="0" y="0"/>
          <a:chExt cx="0" cy="0"/>
        </a:xfrm>
      </p:grpSpPr>
      <p:sp>
        <p:nvSpPr>
          <p:cNvPr id="406" name="Google Shape;406;p47"/>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7" name="Google Shape;407;p47"/>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8" name="Google Shape;408;p47"/>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9" name="Google Shape;409;p4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0" name="Google Shape;410;p4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411" name="Shape 411"/>
        <p:cNvGrpSpPr/>
        <p:nvPr/>
      </p:nvGrpSpPr>
      <p:grpSpPr>
        <a:xfrm>
          <a:off x="0" y="0"/>
          <a:ext cx="0" cy="0"/>
          <a:chOff x="0" y="0"/>
          <a:chExt cx="0" cy="0"/>
        </a:xfrm>
      </p:grpSpPr>
      <p:sp>
        <p:nvSpPr>
          <p:cNvPr id="412" name="Google Shape;412;p48"/>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13" name="Google Shape;413;p48"/>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4" name="Google Shape;414;p4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5" name="Google Shape;415;p48"/>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6" name="Google Shape;416;p48"/>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7" name="Google Shape;417;p48"/>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8" name="Google Shape;418;p48"/>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419" name="Shape 419"/>
        <p:cNvGrpSpPr/>
        <p:nvPr/>
      </p:nvGrpSpPr>
      <p:grpSpPr>
        <a:xfrm>
          <a:off x="0" y="0"/>
          <a:ext cx="0" cy="0"/>
          <a:chOff x="0" y="0"/>
          <a:chExt cx="0" cy="0"/>
        </a:xfrm>
      </p:grpSpPr>
      <p:sp>
        <p:nvSpPr>
          <p:cNvPr id="420" name="Google Shape;420;p49"/>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21" name="Google Shape;421;p49"/>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2" name="Google Shape;422;p49"/>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3" name="Google Shape;423;p49"/>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4" name="Google Shape;424;p49"/>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25" name="Google Shape;425;p4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6" name="Google Shape;426;p4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7" name="Google Shape;427;p4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8" name="Google Shape;428;p4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429" name="Shape 429"/>
        <p:cNvGrpSpPr/>
        <p:nvPr/>
      </p:nvGrpSpPr>
      <p:grpSpPr>
        <a:xfrm>
          <a:off x="0" y="0"/>
          <a:ext cx="0" cy="0"/>
          <a:chOff x="0" y="0"/>
          <a:chExt cx="0" cy="0"/>
        </a:xfrm>
      </p:grpSpPr>
      <p:sp>
        <p:nvSpPr>
          <p:cNvPr id="430" name="Google Shape;43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5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Light">
  <p:cSld name="BLANK_1_1_1_1_1_1_1_1_1_1_1_1_1_1_2">
    <p:bg>
      <p:bgPr>
        <a:solidFill>
          <a:schemeClr val="accent6"/>
        </a:solidFill>
      </p:bgPr>
    </p:bg>
    <p:spTree>
      <p:nvGrpSpPr>
        <p:cNvPr id="36" name="Shape 36"/>
        <p:cNvGrpSpPr/>
        <p:nvPr/>
      </p:nvGrpSpPr>
      <p:grpSpPr>
        <a:xfrm>
          <a:off x="0" y="0"/>
          <a:ext cx="0" cy="0"/>
          <a:chOff x="0" y="0"/>
          <a:chExt cx="0" cy="0"/>
        </a:xfrm>
      </p:grpSpPr>
      <p:sp>
        <p:nvSpPr>
          <p:cNvPr id="37" name="Google Shape;37;p6"/>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u="sng"/>
          </a:p>
        </p:txBody>
      </p:sp>
      <p:sp>
        <p:nvSpPr>
          <p:cNvPr id="38" name="Google Shape;38;p6"/>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2" type="body"/>
          </p:nvPr>
        </p:nvSpPr>
        <p:spPr>
          <a:xfrm>
            <a:off x="4845475" y="1361028"/>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40" name="Google Shape;40;p6"/>
          <p:cNvSpPr txBox="1"/>
          <p:nvPr>
            <p:ph idx="3" type="subTitle"/>
          </p:nvPr>
        </p:nvSpPr>
        <p:spPr>
          <a:xfrm>
            <a:off x="4845475" y="102837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41" name="Google Shape;41;p6"/>
          <p:cNvSpPr txBox="1"/>
          <p:nvPr>
            <p:ph idx="4" type="body"/>
          </p:nvPr>
        </p:nvSpPr>
        <p:spPr>
          <a:xfrm>
            <a:off x="4845475" y="2595865"/>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42" name="Google Shape;42;p6"/>
          <p:cNvSpPr txBox="1"/>
          <p:nvPr>
            <p:ph idx="5" type="subTitle"/>
          </p:nvPr>
        </p:nvSpPr>
        <p:spPr>
          <a:xfrm>
            <a:off x="4845475" y="2263215"/>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43" name="Google Shape;43;p6"/>
          <p:cNvSpPr txBox="1"/>
          <p:nvPr>
            <p:ph idx="6" type="body"/>
          </p:nvPr>
        </p:nvSpPr>
        <p:spPr>
          <a:xfrm>
            <a:off x="4845475" y="3870078"/>
            <a:ext cx="3382500" cy="4314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44" name="Google Shape;44;p6"/>
          <p:cNvSpPr txBox="1"/>
          <p:nvPr>
            <p:ph idx="7" type="subTitle"/>
          </p:nvPr>
        </p:nvSpPr>
        <p:spPr>
          <a:xfrm>
            <a:off x="4845475" y="3537427"/>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45" name="Google Shape;45;p6"/>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46" name="Google Shape;46;p6"/>
          <p:cNvSpPr txBox="1"/>
          <p:nvPr>
            <p:ph idx="8"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32" name="Shape 432"/>
        <p:cNvGrpSpPr/>
        <p:nvPr/>
      </p:nvGrpSpPr>
      <p:grpSpPr>
        <a:xfrm>
          <a:off x="0" y="0"/>
          <a:ext cx="0" cy="0"/>
          <a:chOff x="0" y="0"/>
          <a:chExt cx="0" cy="0"/>
        </a:xfrm>
      </p:grpSpPr>
      <p:sp>
        <p:nvSpPr>
          <p:cNvPr id="433" name="Google Shape;433;p51"/>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34" name="Google Shape;434;p51"/>
          <p:cNvSpPr/>
          <p:nvPr>
            <p:ph idx="2" type="pic"/>
          </p:nvPr>
        </p:nvSpPr>
        <p:spPr>
          <a:xfrm>
            <a:off x="4804825" y="1133300"/>
            <a:ext cx="4027500" cy="2392800"/>
          </a:xfrm>
          <a:prstGeom prst="rect">
            <a:avLst/>
          </a:prstGeom>
          <a:noFill/>
          <a:ln>
            <a:noFill/>
          </a:ln>
        </p:spPr>
      </p:sp>
      <p:sp>
        <p:nvSpPr>
          <p:cNvPr id="435" name="Google Shape;435;p51"/>
          <p:cNvSpPr/>
          <p:nvPr>
            <p:ph idx="3" type="pic"/>
          </p:nvPr>
        </p:nvSpPr>
        <p:spPr>
          <a:xfrm>
            <a:off x="311725" y="1133300"/>
            <a:ext cx="4027500" cy="2392800"/>
          </a:xfrm>
          <a:prstGeom prst="rect">
            <a:avLst/>
          </a:prstGeom>
          <a:noFill/>
          <a:ln>
            <a:noFill/>
          </a:ln>
        </p:spPr>
      </p:sp>
      <p:sp>
        <p:nvSpPr>
          <p:cNvPr id="436" name="Google Shape;436;p51"/>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7" name="Google Shape;43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5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39" name="Google Shape;439;p5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40" name="Shape 440"/>
        <p:cNvGrpSpPr/>
        <p:nvPr/>
      </p:nvGrpSpPr>
      <p:grpSpPr>
        <a:xfrm>
          <a:off x="0" y="0"/>
          <a:ext cx="0" cy="0"/>
          <a:chOff x="0" y="0"/>
          <a:chExt cx="0" cy="0"/>
        </a:xfrm>
      </p:grpSpPr>
      <p:sp>
        <p:nvSpPr>
          <p:cNvPr id="441" name="Google Shape;441;p52"/>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42" name="Google Shape;442;p52"/>
          <p:cNvSpPr/>
          <p:nvPr>
            <p:ph idx="2" type="pic"/>
          </p:nvPr>
        </p:nvSpPr>
        <p:spPr>
          <a:xfrm>
            <a:off x="6205225" y="1128325"/>
            <a:ext cx="2627100" cy="2273100"/>
          </a:xfrm>
          <a:prstGeom prst="rect">
            <a:avLst/>
          </a:prstGeom>
          <a:noFill/>
          <a:ln>
            <a:noFill/>
          </a:ln>
        </p:spPr>
      </p:sp>
      <p:sp>
        <p:nvSpPr>
          <p:cNvPr id="443" name="Google Shape;443;p52"/>
          <p:cNvSpPr/>
          <p:nvPr>
            <p:ph idx="3" type="pic"/>
          </p:nvPr>
        </p:nvSpPr>
        <p:spPr>
          <a:xfrm>
            <a:off x="311725" y="1128325"/>
            <a:ext cx="2627100" cy="2273100"/>
          </a:xfrm>
          <a:prstGeom prst="rect">
            <a:avLst/>
          </a:prstGeom>
          <a:noFill/>
          <a:ln>
            <a:noFill/>
          </a:ln>
        </p:spPr>
      </p:sp>
      <p:sp>
        <p:nvSpPr>
          <p:cNvPr id="444" name="Google Shape;444;p52"/>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5" name="Google Shape;445;p52"/>
          <p:cNvSpPr/>
          <p:nvPr>
            <p:ph idx="5" type="pic"/>
          </p:nvPr>
        </p:nvSpPr>
        <p:spPr>
          <a:xfrm>
            <a:off x="3255250" y="1128325"/>
            <a:ext cx="2627100" cy="2273100"/>
          </a:xfrm>
          <a:prstGeom prst="rect">
            <a:avLst/>
          </a:prstGeom>
          <a:noFill/>
          <a:ln>
            <a:noFill/>
          </a:ln>
        </p:spPr>
      </p:sp>
      <p:sp>
        <p:nvSpPr>
          <p:cNvPr id="446" name="Google Shape;446;p52"/>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7" name="Google Shape;44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5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9" name="Google Shape;449;p5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0" name="Google Shape;450;p5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51" name="Shape 451"/>
        <p:cNvGrpSpPr/>
        <p:nvPr/>
      </p:nvGrpSpPr>
      <p:grpSpPr>
        <a:xfrm>
          <a:off x="0" y="0"/>
          <a:ext cx="0" cy="0"/>
          <a:chOff x="0" y="0"/>
          <a:chExt cx="0" cy="0"/>
        </a:xfrm>
      </p:grpSpPr>
      <p:sp>
        <p:nvSpPr>
          <p:cNvPr id="452" name="Google Shape;452;p53"/>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53" name="Shape 453"/>
        <p:cNvGrpSpPr/>
        <p:nvPr/>
      </p:nvGrpSpPr>
      <p:grpSpPr>
        <a:xfrm>
          <a:off x="0" y="0"/>
          <a:ext cx="0" cy="0"/>
          <a:chOff x="0" y="0"/>
          <a:chExt cx="0" cy="0"/>
        </a:xfrm>
      </p:grpSpPr>
      <p:sp>
        <p:nvSpPr>
          <p:cNvPr id="454" name="Google Shape;454;p54"/>
          <p:cNvSpPr/>
          <p:nvPr>
            <p:ph idx="2" type="pic"/>
          </p:nvPr>
        </p:nvSpPr>
        <p:spPr>
          <a:xfrm>
            <a:off x="3389600" y="118913"/>
            <a:ext cx="1643700" cy="1535100"/>
          </a:xfrm>
          <a:prstGeom prst="rect">
            <a:avLst/>
          </a:prstGeom>
          <a:noFill/>
          <a:ln>
            <a:noFill/>
          </a:ln>
        </p:spPr>
      </p:sp>
      <p:sp>
        <p:nvSpPr>
          <p:cNvPr id="455" name="Google Shape;455;p54"/>
          <p:cNvSpPr/>
          <p:nvPr>
            <p:ph idx="3" type="pic"/>
          </p:nvPr>
        </p:nvSpPr>
        <p:spPr>
          <a:xfrm>
            <a:off x="5195935" y="118913"/>
            <a:ext cx="1643700" cy="1535100"/>
          </a:xfrm>
          <a:prstGeom prst="rect">
            <a:avLst/>
          </a:prstGeom>
          <a:noFill/>
          <a:ln>
            <a:noFill/>
          </a:ln>
        </p:spPr>
      </p:sp>
      <p:sp>
        <p:nvSpPr>
          <p:cNvPr id="456" name="Google Shape;456;p54"/>
          <p:cNvSpPr/>
          <p:nvPr>
            <p:ph idx="4" type="pic"/>
          </p:nvPr>
        </p:nvSpPr>
        <p:spPr>
          <a:xfrm>
            <a:off x="7002270" y="118913"/>
            <a:ext cx="1643700" cy="1535100"/>
          </a:xfrm>
          <a:prstGeom prst="rect">
            <a:avLst/>
          </a:prstGeom>
          <a:noFill/>
          <a:ln>
            <a:noFill/>
          </a:ln>
        </p:spPr>
      </p:sp>
      <p:sp>
        <p:nvSpPr>
          <p:cNvPr id="457" name="Google Shape;457;p54"/>
          <p:cNvSpPr/>
          <p:nvPr>
            <p:ph idx="5" type="pic"/>
          </p:nvPr>
        </p:nvSpPr>
        <p:spPr>
          <a:xfrm>
            <a:off x="3389588" y="1804212"/>
            <a:ext cx="1643700" cy="1535100"/>
          </a:xfrm>
          <a:prstGeom prst="rect">
            <a:avLst/>
          </a:prstGeom>
          <a:noFill/>
          <a:ln>
            <a:noFill/>
          </a:ln>
        </p:spPr>
      </p:sp>
      <p:sp>
        <p:nvSpPr>
          <p:cNvPr id="458" name="Google Shape;458;p54"/>
          <p:cNvSpPr/>
          <p:nvPr>
            <p:ph idx="6" type="pic"/>
          </p:nvPr>
        </p:nvSpPr>
        <p:spPr>
          <a:xfrm>
            <a:off x="5195922" y="1804212"/>
            <a:ext cx="1643700" cy="1535100"/>
          </a:xfrm>
          <a:prstGeom prst="rect">
            <a:avLst/>
          </a:prstGeom>
          <a:noFill/>
          <a:ln>
            <a:noFill/>
          </a:ln>
        </p:spPr>
      </p:sp>
      <p:sp>
        <p:nvSpPr>
          <p:cNvPr id="459" name="Google Shape;459;p54"/>
          <p:cNvSpPr/>
          <p:nvPr>
            <p:ph idx="7" type="pic"/>
          </p:nvPr>
        </p:nvSpPr>
        <p:spPr>
          <a:xfrm>
            <a:off x="7002257" y="1804212"/>
            <a:ext cx="1643700" cy="1535100"/>
          </a:xfrm>
          <a:prstGeom prst="rect">
            <a:avLst/>
          </a:prstGeom>
          <a:noFill/>
          <a:ln>
            <a:noFill/>
          </a:ln>
        </p:spPr>
      </p:sp>
      <p:sp>
        <p:nvSpPr>
          <p:cNvPr id="460" name="Google Shape;460;p5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54"/>
          <p:cNvSpPr/>
          <p:nvPr>
            <p:ph idx="8" type="pic"/>
          </p:nvPr>
        </p:nvSpPr>
        <p:spPr>
          <a:xfrm>
            <a:off x="3389588" y="3489487"/>
            <a:ext cx="1643700" cy="1535100"/>
          </a:xfrm>
          <a:prstGeom prst="rect">
            <a:avLst/>
          </a:prstGeom>
          <a:noFill/>
          <a:ln>
            <a:noFill/>
          </a:ln>
        </p:spPr>
      </p:sp>
      <p:sp>
        <p:nvSpPr>
          <p:cNvPr id="462" name="Google Shape;462;p54"/>
          <p:cNvSpPr/>
          <p:nvPr>
            <p:ph idx="9" type="pic"/>
          </p:nvPr>
        </p:nvSpPr>
        <p:spPr>
          <a:xfrm>
            <a:off x="5195922" y="3489487"/>
            <a:ext cx="1643700" cy="1535100"/>
          </a:xfrm>
          <a:prstGeom prst="rect">
            <a:avLst/>
          </a:prstGeom>
          <a:noFill/>
          <a:ln>
            <a:noFill/>
          </a:ln>
        </p:spPr>
      </p:sp>
      <p:sp>
        <p:nvSpPr>
          <p:cNvPr id="463" name="Google Shape;463;p5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Light - Alt 1">
  <p:cSld name="BLANK_1_1_1_1_1_1_1_1_1_1_1_1_1_1_2_2">
    <p:bg>
      <p:bgPr>
        <a:solidFill>
          <a:schemeClr val="accent6"/>
        </a:solidFill>
      </p:bgPr>
    </p:bg>
    <p:spTree>
      <p:nvGrpSpPr>
        <p:cNvPr id="47" name="Shape 47"/>
        <p:cNvGrpSpPr/>
        <p:nvPr/>
      </p:nvGrpSpPr>
      <p:grpSpPr>
        <a:xfrm>
          <a:off x="0" y="0"/>
          <a:ext cx="0" cy="0"/>
          <a:chOff x="0" y="0"/>
          <a:chExt cx="0" cy="0"/>
        </a:xfrm>
      </p:grpSpPr>
      <p:sp>
        <p:nvSpPr>
          <p:cNvPr id="48" name="Google Shape;48;p7"/>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2" type="body"/>
          </p:nvPr>
        </p:nvSpPr>
        <p:spPr>
          <a:xfrm>
            <a:off x="4845475" y="998689"/>
            <a:ext cx="3382500" cy="587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50" name="Google Shape;50;p7"/>
          <p:cNvSpPr txBox="1"/>
          <p:nvPr>
            <p:ph idx="3" type="subTitle"/>
          </p:nvPr>
        </p:nvSpPr>
        <p:spPr>
          <a:xfrm>
            <a:off x="4845475" y="666041"/>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51" name="Google Shape;51;p7"/>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52" name="Google Shape;52;p7"/>
          <p:cNvSpPr txBox="1"/>
          <p:nvPr>
            <p:ph idx="4"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5" type="body"/>
          </p:nvPr>
        </p:nvSpPr>
        <p:spPr>
          <a:xfrm>
            <a:off x="4845475" y="3927439"/>
            <a:ext cx="3382500" cy="587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54" name="Google Shape;54;p7"/>
          <p:cNvSpPr txBox="1"/>
          <p:nvPr>
            <p:ph idx="6" type="subTitle"/>
          </p:nvPr>
        </p:nvSpPr>
        <p:spPr>
          <a:xfrm>
            <a:off x="4845475" y="3594791"/>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55" name="Google Shape;55;p7"/>
          <p:cNvSpPr txBox="1"/>
          <p:nvPr>
            <p:ph idx="7" type="body"/>
          </p:nvPr>
        </p:nvSpPr>
        <p:spPr>
          <a:xfrm>
            <a:off x="4845475" y="2431037"/>
            <a:ext cx="3382500" cy="5877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56" name="Google Shape;56;p7"/>
          <p:cNvSpPr txBox="1"/>
          <p:nvPr>
            <p:ph idx="8" type="subTitle"/>
          </p:nvPr>
        </p:nvSpPr>
        <p:spPr>
          <a:xfrm>
            <a:off x="4845475" y="2098390"/>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57" name="Google Shape;57;p7"/>
          <p:cNvSpPr txBox="1"/>
          <p:nvPr>
            <p:ph idx="9" type="body"/>
          </p:nvPr>
        </p:nvSpPr>
        <p:spPr>
          <a:xfrm>
            <a:off x="356100" y="3243900"/>
            <a:ext cx="2798700" cy="13344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Dark">
  <p:cSld name="BLANK_1_1_1_1_1_1_1_1_1_1_1_1_1_1_2_1">
    <p:bg>
      <p:bgPr>
        <a:solidFill>
          <a:schemeClr val="lt1"/>
        </a:solidFill>
      </p:bgPr>
    </p:bg>
    <p:spTree>
      <p:nvGrpSpPr>
        <p:cNvPr id="58" name="Shape 58"/>
        <p:cNvGrpSpPr/>
        <p:nvPr/>
      </p:nvGrpSpPr>
      <p:grpSpPr>
        <a:xfrm>
          <a:off x="0" y="0"/>
          <a:ext cx="0" cy="0"/>
          <a:chOff x="0" y="0"/>
          <a:chExt cx="0" cy="0"/>
        </a:xfrm>
      </p:grpSpPr>
      <p:sp>
        <p:nvSpPr>
          <p:cNvPr id="59" name="Google Shape;59;p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61" name="Google Shape;61;p8"/>
          <p:cNvSpPr txBox="1"/>
          <p:nvPr>
            <p:ph idx="2" type="body"/>
          </p:nvPr>
        </p:nvSpPr>
        <p:spPr>
          <a:xfrm>
            <a:off x="4845475" y="1361028"/>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62" name="Google Shape;62;p8"/>
          <p:cNvSpPr txBox="1"/>
          <p:nvPr>
            <p:ph idx="3" type="subTitle"/>
          </p:nvPr>
        </p:nvSpPr>
        <p:spPr>
          <a:xfrm>
            <a:off x="4845475" y="102837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63" name="Google Shape;63;p8"/>
          <p:cNvSpPr txBox="1"/>
          <p:nvPr>
            <p:ph idx="4" type="body"/>
          </p:nvPr>
        </p:nvSpPr>
        <p:spPr>
          <a:xfrm>
            <a:off x="4845475" y="2595865"/>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64" name="Google Shape;64;p8"/>
          <p:cNvSpPr txBox="1"/>
          <p:nvPr>
            <p:ph idx="5" type="subTitle"/>
          </p:nvPr>
        </p:nvSpPr>
        <p:spPr>
          <a:xfrm>
            <a:off x="4845475" y="2263215"/>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65" name="Google Shape;65;p8"/>
          <p:cNvSpPr txBox="1"/>
          <p:nvPr>
            <p:ph idx="6" type="body"/>
          </p:nvPr>
        </p:nvSpPr>
        <p:spPr>
          <a:xfrm>
            <a:off x="4845475" y="3870078"/>
            <a:ext cx="3382500" cy="4314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Font typeface="DM Sans"/>
              <a:buChar char="●"/>
              <a:defRPr sz="1000"/>
            </a:lvl1pPr>
            <a:lvl2pPr indent="-292100" lvl="1" marL="914400">
              <a:lnSpc>
                <a:spcPct val="100000"/>
              </a:lnSpc>
              <a:spcBef>
                <a:spcPts val="800"/>
              </a:spcBef>
              <a:spcAft>
                <a:spcPts val="0"/>
              </a:spcAft>
              <a:buSzPts val="1000"/>
              <a:buFont typeface="DM Sans"/>
              <a:buChar char="○"/>
              <a:defRPr sz="1000"/>
            </a:lvl2pPr>
            <a:lvl3pPr indent="-292100" lvl="2" marL="1371600">
              <a:lnSpc>
                <a:spcPct val="100000"/>
              </a:lnSpc>
              <a:spcBef>
                <a:spcPts val="800"/>
              </a:spcBef>
              <a:spcAft>
                <a:spcPts val="0"/>
              </a:spcAft>
              <a:buSzPts val="1000"/>
              <a:buFont typeface="DM Sans"/>
              <a:buChar char="■"/>
              <a:defRPr sz="1000"/>
            </a:lvl3pPr>
            <a:lvl4pPr indent="-292100" lvl="3" marL="1828800">
              <a:lnSpc>
                <a:spcPct val="100000"/>
              </a:lnSpc>
              <a:spcBef>
                <a:spcPts val="800"/>
              </a:spcBef>
              <a:spcAft>
                <a:spcPts val="0"/>
              </a:spcAft>
              <a:buSzPts val="1000"/>
              <a:buFont typeface="DM Sans"/>
              <a:buChar char="●"/>
              <a:defRPr sz="1000"/>
            </a:lvl4pPr>
            <a:lvl5pPr indent="-292100" lvl="4" marL="2286000">
              <a:lnSpc>
                <a:spcPct val="100000"/>
              </a:lnSpc>
              <a:spcBef>
                <a:spcPts val="800"/>
              </a:spcBef>
              <a:spcAft>
                <a:spcPts val="0"/>
              </a:spcAft>
              <a:buSzPts val="1000"/>
              <a:buFont typeface="DM Sans"/>
              <a:buChar char="○"/>
              <a:defRPr sz="1000"/>
            </a:lvl5pPr>
            <a:lvl6pPr indent="-292100" lvl="5" marL="2743200">
              <a:lnSpc>
                <a:spcPct val="100000"/>
              </a:lnSpc>
              <a:spcBef>
                <a:spcPts val="800"/>
              </a:spcBef>
              <a:spcAft>
                <a:spcPts val="0"/>
              </a:spcAft>
              <a:buSzPts val="1000"/>
              <a:buFont typeface="DM Sans"/>
              <a:buChar char="■"/>
              <a:defRPr sz="1000"/>
            </a:lvl6pPr>
            <a:lvl7pPr indent="-292100" lvl="6" marL="3200400">
              <a:lnSpc>
                <a:spcPct val="100000"/>
              </a:lnSpc>
              <a:spcBef>
                <a:spcPts val="800"/>
              </a:spcBef>
              <a:spcAft>
                <a:spcPts val="0"/>
              </a:spcAft>
              <a:buSzPts val="1000"/>
              <a:buFont typeface="DM Sans"/>
              <a:buChar char="●"/>
              <a:defRPr sz="1000"/>
            </a:lvl7pPr>
            <a:lvl8pPr indent="-292100" lvl="7" marL="3657600">
              <a:lnSpc>
                <a:spcPct val="100000"/>
              </a:lnSpc>
              <a:spcBef>
                <a:spcPts val="800"/>
              </a:spcBef>
              <a:spcAft>
                <a:spcPts val="0"/>
              </a:spcAft>
              <a:buSzPts val="1000"/>
              <a:buFont typeface="DM Sans"/>
              <a:buChar char="○"/>
              <a:defRPr sz="1000"/>
            </a:lvl8pPr>
            <a:lvl9pPr indent="-292100" lvl="8" marL="4114800">
              <a:lnSpc>
                <a:spcPct val="100000"/>
              </a:lnSpc>
              <a:spcBef>
                <a:spcPts val="800"/>
              </a:spcBef>
              <a:spcAft>
                <a:spcPts val="800"/>
              </a:spcAft>
              <a:buSzPts val="1000"/>
              <a:buFont typeface="DM Sans"/>
              <a:buChar char="■"/>
              <a:defRPr sz="1000"/>
            </a:lvl9pPr>
          </a:lstStyle>
          <a:p/>
        </p:txBody>
      </p:sp>
      <p:sp>
        <p:nvSpPr>
          <p:cNvPr id="66" name="Google Shape;66;p8"/>
          <p:cNvSpPr txBox="1"/>
          <p:nvPr>
            <p:ph idx="7" type="subTitle"/>
          </p:nvPr>
        </p:nvSpPr>
        <p:spPr>
          <a:xfrm>
            <a:off x="4845475" y="353742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67" name="Google Shape;67;p8"/>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68" name="Google Shape;68;p8"/>
          <p:cNvSpPr txBox="1"/>
          <p:nvPr>
            <p:ph idx="8"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four big ideas">
  <p:cSld name="BLANK_1_1_1_1_1_1_1_1_1_1_1_1_1_1_1">
    <p:bg>
      <p:bgPr>
        <a:solidFill>
          <a:schemeClr val="lt1"/>
        </a:solid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2610420"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71" name="Google Shape;71;p9"/>
          <p:cNvSpPr txBox="1"/>
          <p:nvPr>
            <p:ph idx="2" type="subTitle"/>
          </p:nvPr>
        </p:nvSpPr>
        <p:spPr>
          <a:xfrm>
            <a:off x="2610418" y="2169054"/>
            <a:ext cx="16458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72" name="Google Shape;72;p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9"/>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4" name="Google Shape;74;p9"/>
          <p:cNvSpPr txBox="1"/>
          <p:nvPr>
            <p:ph idx="4" type="body"/>
          </p:nvPr>
        </p:nvSpPr>
        <p:spPr>
          <a:xfrm>
            <a:off x="4889772" y="2943375"/>
            <a:ext cx="1645800" cy="16080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75" name="Google Shape;75;p9"/>
          <p:cNvSpPr txBox="1"/>
          <p:nvPr>
            <p:ph idx="5" type="subTitle"/>
          </p:nvPr>
        </p:nvSpPr>
        <p:spPr>
          <a:xfrm>
            <a:off x="4889774" y="2169054"/>
            <a:ext cx="1645800" cy="452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76" name="Google Shape;76;p9"/>
          <p:cNvSpPr txBox="1"/>
          <p:nvPr>
            <p:ph idx="6" type="body"/>
          </p:nvPr>
        </p:nvSpPr>
        <p:spPr>
          <a:xfrm>
            <a:off x="7130875"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77" name="Google Shape;77;p9"/>
          <p:cNvSpPr txBox="1"/>
          <p:nvPr>
            <p:ph idx="7" type="subTitle"/>
          </p:nvPr>
        </p:nvSpPr>
        <p:spPr>
          <a:xfrm>
            <a:off x="7130874" y="2169054"/>
            <a:ext cx="16458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78" name="Google Shape;78;p9"/>
          <p:cNvSpPr txBox="1"/>
          <p:nvPr>
            <p:ph idx="8" type="body"/>
          </p:nvPr>
        </p:nvSpPr>
        <p:spPr>
          <a:xfrm>
            <a:off x="360525"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79" name="Google Shape;79;p9"/>
          <p:cNvSpPr txBox="1"/>
          <p:nvPr>
            <p:ph idx="9" type="subTitle"/>
          </p:nvPr>
        </p:nvSpPr>
        <p:spPr>
          <a:xfrm>
            <a:off x="360533" y="2169054"/>
            <a:ext cx="1645800" cy="452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80" name="Google Shape;80;p9"/>
          <p:cNvSpPr txBox="1"/>
          <p:nvPr>
            <p:ph idx="1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p:txBody>
      </p:sp>
      <p:sp>
        <p:nvSpPr>
          <p:cNvPr id="81" name="Google Shape;81;p9"/>
          <p:cNvSpPr txBox="1"/>
          <p:nvPr>
            <p:ph type="title"/>
          </p:nvPr>
        </p:nvSpPr>
        <p:spPr>
          <a:xfrm>
            <a:off x="1938175" y="988550"/>
            <a:ext cx="5267700" cy="587700"/>
          </a:xfrm>
          <a:prstGeom prst="rect">
            <a:avLst/>
          </a:prstGeom>
        </p:spPr>
        <p:txBody>
          <a:bodyPr anchorCtr="0" anchor="t" bIns="0" lIns="0" spcFirstLastPara="1" rIns="0" wrap="square" tIns="0">
            <a:noAutofit/>
          </a:bodyPr>
          <a:lstStyle>
            <a:lvl1pPr lvl="0" algn="ctr">
              <a:spcBef>
                <a:spcPts val="0"/>
              </a:spcBef>
              <a:spcAft>
                <a:spcPts val="0"/>
              </a:spcAft>
              <a:buNone/>
              <a:defRPr sz="2200">
                <a:solidFill>
                  <a:schemeClr val="dk1"/>
                </a:solidFill>
              </a:defRPr>
            </a:lvl1pPr>
            <a:lvl2pPr lvl="1" algn="ctr">
              <a:spcBef>
                <a:spcPts val="0"/>
              </a:spcBef>
              <a:spcAft>
                <a:spcPts val="0"/>
              </a:spcAft>
              <a:buNone/>
              <a:defRPr sz="2200">
                <a:solidFill>
                  <a:schemeClr val="dk1"/>
                </a:solidFill>
              </a:defRPr>
            </a:lvl2pPr>
            <a:lvl3pPr lvl="2" algn="ctr">
              <a:spcBef>
                <a:spcPts val="0"/>
              </a:spcBef>
              <a:spcAft>
                <a:spcPts val="0"/>
              </a:spcAft>
              <a:buNone/>
              <a:defRPr sz="2200">
                <a:solidFill>
                  <a:schemeClr val="dk1"/>
                </a:solidFill>
              </a:defRPr>
            </a:lvl3pPr>
            <a:lvl4pPr lvl="3" algn="ctr">
              <a:spcBef>
                <a:spcPts val="0"/>
              </a:spcBef>
              <a:spcAft>
                <a:spcPts val="0"/>
              </a:spcAft>
              <a:buNone/>
              <a:defRPr sz="2200">
                <a:solidFill>
                  <a:schemeClr val="dk1"/>
                </a:solidFill>
              </a:defRPr>
            </a:lvl4pPr>
            <a:lvl5pPr lvl="4" algn="ctr">
              <a:spcBef>
                <a:spcPts val="0"/>
              </a:spcBef>
              <a:spcAft>
                <a:spcPts val="0"/>
              </a:spcAft>
              <a:buNone/>
              <a:defRPr sz="2200">
                <a:solidFill>
                  <a:schemeClr val="dk1"/>
                </a:solidFill>
              </a:defRPr>
            </a:lvl5pPr>
            <a:lvl6pPr lvl="5" algn="ctr">
              <a:spcBef>
                <a:spcPts val="0"/>
              </a:spcBef>
              <a:spcAft>
                <a:spcPts val="0"/>
              </a:spcAft>
              <a:buNone/>
              <a:defRPr sz="2200">
                <a:solidFill>
                  <a:schemeClr val="dk1"/>
                </a:solidFill>
              </a:defRPr>
            </a:lvl6pPr>
            <a:lvl7pPr lvl="6" algn="ctr">
              <a:spcBef>
                <a:spcPts val="0"/>
              </a:spcBef>
              <a:spcAft>
                <a:spcPts val="0"/>
              </a:spcAft>
              <a:buNone/>
              <a:defRPr sz="2200">
                <a:solidFill>
                  <a:schemeClr val="dk1"/>
                </a:solidFill>
              </a:defRPr>
            </a:lvl7pPr>
            <a:lvl8pPr lvl="7" algn="ctr">
              <a:spcBef>
                <a:spcPts val="0"/>
              </a:spcBef>
              <a:spcAft>
                <a:spcPts val="0"/>
              </a:spcAft>
              <a:buNone/>
              <a:defRPr sz="2200">
                <a:solidFill>
                  <a:schemeClr val="dk1"/>
                </a:solidFill>
              </a:defRPr>
            </a:lvl8pPr>
            <a:lvl9pPr lvl="8" algn="ctr">
              <a:spcBef>
                <a:spcPts val="0"/>
              </a:spcBef>
              <a:spcAft>
                <a:spcPts val="0"/>
              </a:spcAft>
              <a:buNone/>
              <a:defRPr sz="22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big ideas">
  <p:cSld name="BLANK_1_1_1_1_1_1_1_1_1_1_1_1_1_1_1_3">
    <p:bg>
      <p:bgPr>
        <a:solidFill>
          <a:schemeClr val="accent2"/>
        </a:solidFill>
      </p:bgPr>
    </p:bg>
    <p:spTree>
      <p:nvGrpSpPr>
        <p:cNvPr id="82" name="Shape 82"/>
        <p:cNvGrpSpPr/>
        <p:nvPr/>
      </p:nvGrpSpPr>
      <p:grpSpPr>
        <a:xfrm>
          <a:off x="0" y="0"/>
          <a:ext cx="0" cy="0"/>
          <a:chOff x="0" y="0"/>
          <a:chExt cx="0" cy="0"/>
        </a:xfrm>
      </p:grpSpPr>
      <p:sp>
        <p:nvSpPr>
          <p:cNvPr id="83" name="Google Shape;83;p1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0"/>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txBox="1"/>
          <p:nvPr>
            <p:ph idx="2" type="body"/>
          </p:nvPr>
        </p:nvSpPr>
        <p:spPr>
          <a:xfrm>
            <a:off x="361975" y="3231275"/>
            <a:ext cx="1457400" cy="10776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DM Sans Light"/>
              <a:buChar char="●"/>
              <a:defRPr sz="1000">
                <a:latin typeface="DM Sans Light"/>
                <a:ea typeface="DM Sans Light"/>
                <a:cs typeface="DM Sans Light"/>
                <a:sym typeface="DM Sans Light"/>
              </a:defRPr>
            </a:lvl1pPr>
            <a:lvl2pPr indent="-292100" lvl="1" marL="9144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2pPr>
            <a:lvl3pPr indent="-292100" lvl="2" marL="13716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3pPr>
            <a:lvl4pPr indent="-292100" lvl="3" marL="18288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4pPr>
            <a:lvl5pPr indent="-292100" lvl="4" marL="22860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5pPr>
            <a:lvl6pPr indent="-292100" lvl="5" marL="27432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6pPr>
            <a:lvl7pPr indent="-292100" lvl="6" marL="32004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7pPr>
            <a:lvl8pPr indent="-292100" lvl="7" marL="36576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8pPr>
            <a:lvl9pPr indent="-292100" lvl="8" marL="4114800">
              <a:lnSpc>
                <a:spcPct val="100000"/>
              </a:lnSpc>
              <a:spcBef>
                <a:spcPts val="800"/>
              </a:spcBef>
              <a:spcAft>
                <a:spcPts val="800"/>
              </a:spcAft>
              <a:buSzPts val="1000"/>
              <a:buFont typeface="DM Sans Light"/>
              <a:buChar char="■"/>
              <a:defRPr sz="1000">
                <a:latin typeface="DM Sans Light"/>
                <a:ea typeface="DM Sans Light"/>
                <a:cs typeface="DM Sans Light"/>
                <a:sym typeface="DM Sans Light"/>
              </a:defRPr>
            </a:lvl9pPr>
          </a:lstStyle>
          <a:p/>
        </p:txBody>
      </p:sp>
      <p:sp>
        <p:nvSpPr>
          <p:cNvPr id="86" name="Google Shape;86;p10"/>
          <p:cNvSpPr txBox="1"/>
          <p:nvPr>
            <p:ph idx="3" type="subTitle"/>
          </p:nvPr>
        </p:nvSpPr>
        <p:spPr>
          <a:xfrm>
            <a:off x="36197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87" name="Google Shape;87;p10"/>
          <p:cNvSpPr txBox="1"/>
          <p:nvPr>
            <p:ph idx="4"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88" name="Google Shape;88;p10"/>
          <p:cNvSpPr txBox="1"/>
          <p:nvPr>
            <p:ph type="title"/>
          </p:nvPr>
        </p:nvSpPr>
        <p:spPr>
          <a:xfrm>
            <a:off x="1938175" y="988550"/>
            <a:ext cx="5267700" cy="587700"/>
          </a:xfrm>
          <a:prstGeom prst="rect">
            <a:avLst/>
          </a:prstGeom>
        </p:spPr>
        <p:txBody>
          <a:bodyPr anchorCtr="0" anchor="t" bIns="0" lIns="0" spcFirstLastPara="1" rIns="0" wrap="square" tIns="0">
            <a:noAutofit/>
          </a:bodyPr>
          <a:lstStyle>
            <a:lvl1pPr lvl="0" algn="ctr">
              <a:spcBef>
                <a:spcPts val="0"/>
              </a:spcBef>
              <a:spcAft>
                <a:spcPts val="0"/>
              </a:spcAft>
              <a:buNone/>
              <a:defRPr sz="2200"/>
            </a:lvl1pPr>
            <a:lvl2pPr lvl="1" algn="ctr">
              <a:spcBef>
                <a:spcPts val="0"/>
              </a:spcBef>
              <a:spcAft>
                <a:spcPts val="0"/>
              </a:spcAft>
              <a:buNone/>
              <a:defRPr sz="2200"/>
            </a:lvl2pPr>
            <a:lvl3pPr lvl="2" algn="ctr">
              <a:spcBef>
                <a:spcPts val="0"/>
              </a:spcBef>
              <a:spcAft>
                <a:spcPts val="0"/>
              </a:spcAft>
              <a:buNone/>
              <a:defRPr sz="2200"/>
            </a:lvl3pPr>
            <a:lvl4pPr lvl="3" algn="ctr">
              <a:spcBef>
                <a:spcPts val="0"/>
              </a:spcBef>
              <a:spcAft>
                <a:spcPts val="0"/>
              </a:spcAft>
              <a:buNone/>
              <a:defRPr sz="2200"/>
            </a:lvl4pPr>
            <a:lvl5pPr lvl="4" algn="ctr">
              <a:spcBef>
                <a:spcPts val="0"/>
              </a:spcBef>
              <a:spcAft>
                <a:spcPts val="0"/>
              </a:spcAft>
              <a:buNone/>
              <a:defRPr sz="2200"/>
            </a:lvl5pPr>
            <a:lvl6pPr lvl="5" algn="ctr">
              <a:spcBef>
                <a:spcPts val="0"/>
              </a:spcBef>
              <a:spcAft>
                <a:spcPts val="0"/>
              </a:spcAft>
              <a:buNone/>
              <a:defRPr sz="2200"/>
            </a:lvl6pPr>
            <a:lvl7pPr lvl="6" algn="ctr">
              <a:spcBef>
                <a:spcPts val="0"/>
              </a:spcBef>
              <a:spcAft>
                <a:spcPts val="0"/>
              </a:spcAft>
              <a:buNone/>
              <a:defRPr sz="2200"/>
            </a:lvl7pPr>
            <a:lvl8pPr lvl="7" algn="ctr">
              <a:spcBef>
                <a:spcPts val="0"/>
              </a:spcBef>
              <a:spcAft>
                <a:spcPts val="0"/>
              </a:spcAft>
              <a:buNone/>
              <a:defRPr sz="2200"/>
            </a:lvl8pPr>
            <a:lvl9pPr lvl="8" algn="ctr">
              <a:spcBef>
                <a:spcPts val="0"/>
              </a:spcBef>
              <a:spcAft>
                <a:spcPts val="0"/>
              </a:spcAft>
              <a:buNone/>
              <a:defRPr sz="2200"/>
            </a:lvl9pPr>
          </a:lstStyle>
          <a:p/>
        </p:txBody>
      </p:sp>
      <p:sp>
        <p:nvSpPr>
          <p:cNvPr id="89" name="Google Shape;89;p10"/>
          <p:cNvSpPr txBox="1"/>
          <p:nvPr>
            <p:ph idx="5" type="subTitle"/>
          </p:nvPr>
        </p:nvSpPr>
        <p:spPr>
          <a:xfrm>
            <a:off x="731927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0" name="Google Shape;90;p10"/>
          <p:cNvSpPr txBox="1"/>
          <p:nvPr>
            <p:ph idx="6" type="body"/>
          </p:nvPr>
        </p:nvSpPr>
        <p:spPr>
          <a:xfrm>
            <a:off x="2101300"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1" name="Google Shape;91;p10"/>
          <p:cNvSpPr txBox="1"/>
          <p:nvPr>
            <p:ph idx="7" type="body"/>
          </p:nvPr>
        </p:nvSpPr>
        <p:spPr>
          <a:xfrm>
            <a:off x="3840625"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2" name="Google Shape;92;p10"/>
          <p:cNvSpPr txBox="1"/>
          <p:nvPr>
            <p:ph idx="8" type="body"/>
          </p:nvPr>
        </p:nvSpPr>
        <p:spPr>
          <a:xfrm>
            <a:off x="5579950"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3" name="Google Shape;93;p10"/>
          <p:cNvSpPr txBox="1"/>
          <p:nvPr>
            <p:ph idx="9" type="subTitle"/>
          </p:nvPr>
        </p:nvSpPr>
        <p:spPr>
          <a:xfrm>
            <a:off x="2101300"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4" name="Google Shape;94;p10"/>
          <p:cNvSpPr txBox="1"/>
          <p:nvPr>
            <p:ph idx="13" type="subTitle"/>
          </p:nvPr>
        </p:nvSpPr>
        <p:spPr>
          <a:xfrm>
            <a:off x="384062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5" name="Google Shape;95;p10"/>
          <p:cNvSpPr txBox="1"/>
          <p:nvPr>
            <p:ph idx="14" type="subTitle"/>
          </p:nvPr>
        </p:nvSpPr>
        <p:spPr>
          <a:xfrm>
            <a:off x="5579950"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6" name="Google Shape;96;p10"/>
          <p:cNvSpPr txBox="1"/>
          <p:nvPr>
            <p:ph idx="15" type="body"/>
          </p:nvPr>
        </p:nvSpPr>
        <p:spPr>
          <a:xfrm>
            <a:off x="7319275"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54"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61850" y="2004025"/>
            <a:ext cx="5627400" cy="25473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indent="-304800" lvl="1" marL="9144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indent="-304800" lvl="2" marL="13716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indent="-304800" lvl="3" marL="1828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indent="-304800" lvl="4" marL="22860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indent="-304800" lvl="5" marL="27432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indent="-304800" lvl="6" marL="32004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indent="-304800" lvl="7" marL="36576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indent="-304800" lvl="8" marL="4114800">
              <a:lnSpc>
                <a:spcPct val="115000"/>
              </a:lnSpc>
              <a:spcBef>
                <a:spcPts val="800"/>
              </a:spcBef>
              <a:spcAft>
                <a:spcPts val="800"/>
              </a:spcAft>
              <a:buClr>
                <a:schemeClr val="lt1"/>
              </a:buClr>
              <a:buSzPts val="1200"/>
              <a:buFont typeface="DM Sans"/>
              <a:buChar char="■"/>
              <a:defRPr sz="1200">
                <a:solidFill>
                  <a:schemeClr val="lt1"/>
                </a:solidFill>
                <a:latin typeface="DM Sans"/>
                <a:ea typeface="DM Sans"/>
                <a:cs typeface="DM Sans"/>
                <a:sym typeface="DM Sans"/>
              </a:defRPr>
            </a:lvl9pPr>
          </a:lstStyle>
          <a:p/>
        </p:txBody>
      </p:sp>
      <p:sp>
        <p:nvSpPr>
          <p:cNvPr id="7" name="Google Shape;7;p1"/>
          <p:cNvSpPr txBox="1"/>
          <p:nvPr>
            <p:ph type="title"/>
          </p:nvPr>
        </p:nvSpPr>
        <p:spPr>
          <a:xfrm>
            <a:off x="438150" y="524575"/>
            <a:ext cx="5433000" cy="90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Newsreader"/>
              <a:buNone/>
              <a:defRPr sz="3000">
                <a:solidFill>
                  <a:schemeClr val="lt1"/>
                </a:solidFill>
                <a:latin typeface="Newsreader"/>
                <a:ea typeface="Newsreader"/>
                <a:cs typeface="Newsreader"/>
                <a:sym typeface="Newsread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 name="Google Shape;8;p1"/>
          <p:cNvSpPr txBox="1"/>
          <p:nvPr>
            <p:ph idx="2" type="body"/>
          </p:nvPr>
        </p:nvSpPr>
        <p:spPr>
          <a:xfrm>
            <a:off x="4700200" y="1614100"/>
            <a:ext cx="3756600" cy="25473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indent="-304800" lvl="1" marL="9144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indent="-304800" lvl="2" marL="13716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indent="-304800" lvl="3" marL="1828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indent="-304800" lvl="4" marL="22860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indent="-304800" lvl="5" marL="27432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indent="-304800" lvl="6" marL="32004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indent="-304800" lvl="7" marL="36576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indent="-304800" lvl="8" marL="411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29">
          <p15:clr>
            <a:srgbClr val="E46962"/>
          </p15:clr>
        </p15:guide>
        <p15:guide id="2" orient="horz" pos="233">
          <p15:clr>
            <a:srgbClr val="E46962"/>
          </p15:clr>
        </p15:guide>
        <p15:guide id="3" orient="horz" pos="3011">
          <p15:clr>
            <a:srgbClr val="E46962"/>
          </p15:clr>
        </p15:guide>
        <p15:guide id="4" pos="2850">
          <p15:clr>
            <a:srgbClr val="E46962"/>
          </p15:clr>
        </p15:guide>
        <p15:guide id="5" pos="2910">
          <p15:clr>
            <a:srgbClr val="E46962"/>
          </p15:clr>
        </p15:guide>
        <p15:guide id="6" pos="1468">
          <p15:clr>
            <a:srgbClr val="E46962"/>
          </p15:clr>
        </p15:guide>
        <p15:guide id="7" pos="1527">
          <p15:clr>
            <a:srgbClr val="E46962"/>
          </p15:clr>
        </p15:guide>
        <p15:guide id="8" pos="4226">
          <p15:clr>
            <a:srgbClr val="E46962"/>
          </p15:clr>
        </p15:guide>
        <p15:guide id="9" pos="4285">
          <p15:clr>
            <a:srgbClr val="E46962"/>
          </p15:clr>
        </p15:guide>
        <p15:guide id="10" pos="3773">
          <p15:clr>
            <a:srgbClr val="E46962"/>
          </p15:clr>
        </p15:guide>
        <p15:guide id="11" pos="3830">
          <p15:clr>
            <a:srgbClr val="E46962"/>
          </p15:clr>
        </p15:guide>
        <p15:guide id="12" pos="1930">
          <p15:clr>
            <a:srgbClr val="E46962"/>
          </p15:clr>
        </p15:guide>
        <p15:guide id="13" pos="1987">
          <p15:clr>
            <a:srgbClr val="E46962"/>
          </p15:clr>
        </p15:guide>
        <p15:guide id="14" orient="horz" pos="2867">
          <p15:clr>
            <a:srgbClr val="E46962"/>
          </p15:clr>
        </p15:guide>
        <p15:guide id="15" orient="horz" pos="1135">
          <p15:clr>
            <a:srgbClr val="E46962"/>
          </p15:clr>
        </p15:guide>
        <p15:guide id="16" orient="horz" pos="1194">
          <p15:clr>
            <a:srgbClr val="E46962"/>
          </p15:clr>
        </p15:guide>
        <p15:guide id="17" orient="horz" pos="2043">
          <p15:clr>
            <a:srgbClr val="E46962"/>
          </p15:clr>
        </p15:guide>
        <p15:guide id="18" orient="horz" pos="2103">
          <p15:clr>
            <a:srgbClr val="E46962"/>
          </p15:clr>
        </p15:guide>
        <p15:guide id="19" pos="228">
          <p15:clr>
            <a:srgbClr val="E46962"/>
          </p15:clr>
        </p15:guide>
        <p15:guide id="20" orient="horz" pos="672">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hyperlink" Target="https://www.commerce.alaska.gov/web/Portals/5/pub/Bamboo-Health-NarxCare-ORS-Overview.pdf" TargetMode="External"/><Relationship Id="rId4" Type="http://schemas.openxmlformats.org/officeDocument/2006/relationships/hyperlink" Target="https://www.commerce.alaska.gov/web/Portals/5/pub/Bamboo-Health-NarxCare-ORS-Overview.pdf" TargetMode="External"/><Relationship Id="rId9" Type="http://schemas.openxmlformats.org/officeDocument/2006/relationships/hyperlink" Target="https://www.commerce.alaska.gov/web/Portals/5/pub/Bamboo-Health-NarxCare-ORS-Overview.pdf" TargetMode="External"/><Relationship Id="rId5" Type="http://schemas.openxmlformats.org/officeDocument/2006/relationships/hyperlink" Target="https://www.commerce.alaska.gov/web/Portals/5/pub/Bamboo-Health-NarxCare-ORS-Overview.pdf" TargetMode="External"/><Relationship Id="rId6" Type="http://schemas.openxmlformats.org/officeDocument/2006/relationships/hyperlink" Target="https://www.commerce.alaska.gov/web/Portals/5/pub/Bamboo-Health-NarxCare-ORS-Overview.pdf" TargetMode="External"/><Relationship Id="rId7" Type="http://schemas.openxmlformats.org/officeDocument/2006/relationships/hyperlink" Target="https://www.commerce.alaska.gov/web/Portals/5/pub/Bamboo-Health-NarxCare-ORS-Overview.pdf" TargetMode="External"/><Relationship Id="rId8" Type="http://schemas.openxmlformats.org/officeDocument/2006/relationships/hyperlink" Target="https://www.commerce.alaska.gov/web/Portals/5/pub/Bamboo-Health-NarxCare-ORS-Overview.pdf" TargetMode="External"/><Relationship Id="rId11" Type="http://schemas.openxmlformats.org/officeDocument/2006/relationships/hyperlink" Target="https://www.commerce.alaska.gov/web/Portals/5/pub/Bamboo-Health-NarxCare-ORS-Overview.pdf" TargetMode="External"/><Relationship Id="rId10" Type="http://schemas.openxmlformats.org/officeDocument/2006/relationships/hyperlink" Target="https://www.commerce.alaska.gov/web/Portals/5/pub/Bamboo-Health-NarxCare-ORS-Overview.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55" title="pexels-polina-tankilevitch-5234515.jpg"/>
          <p:cNvPicPr preferRelativeResize="0"/>
          <p:nvPr/>
        </p:nvPicPr>
        <p:blipFill rotWithShape="1">
          <a:blip r:embed="rId3">
            <a:alphaModFix/>
          </a:blip>
          <a:srcRect b="1343" l="1550" r="-1550" t="23610"/>
          <a:stretch/>
        </p:blipFill>
        <p:spPr>
          <a:xfrm>
            <a:off x="4587725" y="-8750"/>
            <a:ext cx="4572003" cy="5148073"/>
          </a:xfrm>
          <a:prstGeom prst="rect">
            <a:avLst/>
          </a:prstGeom>
          <a:noFill/>
          <a:ln>
            <a:noFill/>
          </a:ln>
        </p:spPr>
      </p:pic>
      <p:sp>
        <p:nvSpPr>
          <p:cNvPr id="469" name="Google Shape;469;p55"/>
          <p:cNvSpPr txBox="1"/>
          <p:nvPr>
            <p:ph type="title"/>
          </p:nvPr>
        </p:nvSpPr>
        <p:spPr>
          <a:xfrm>
            <a:off x="170350" y="923550"/>
            <a:ext cx="3881100" cy="16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Who Does the Algorithm Save: Preserving </a:t>
            </a:r>
            <a:r>
              <a:rPr lang="en" sz="3000">
                <a:solidFill>
                  <a:schemeClr val="lt2"/>
                </a:solidFill>
              </a:rPr>
              <a:t>Humanity</a:t>
            </a:r>
            <a:r>
              <a:rPr lang="en" sz="3000"/>
              <a:t> with AI in Healthcare</a:t>
            </a:r>
            <a:endParaRPr sz="3000"/>
          </a:p>
        </p:txBody>
      </p:sp>
      <p:sp>
        <p:nvSpPr>
          <p:cNvPr id="470" name="Google Shape;470;p55"/>
          <p:cNvSpPr txBox="1"/>
          <p:nvPr>
            <p:ph idx="1" type="subTitle"/>
          </p:nvPr>
        </p:nvSpPr>
        <p:spPr>
          <a:xfrm>
            <a:off x="361975" y="255533"/>
            <a:ext cx="3860100" cy="3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DM Sans"/>
                <a:ea typeface="DM Sans"/>
                <a:cs typeface="DM Sans"/>
                <a:sym typeface="DM Sans"/>
              </a:rPr>
              <a:t>All Things AI 2026-Keynote</a:t>
            </a:r>
            <a:endParaRPr b="1" sz="1100">
              <a:latin typeface="DM Sans"/>
              <a:ea typeface="DM Sans"/>
              <a:cs typeface="DM Sans"/>
              <a:sym typeface="DM Sans"/>
            </a:endParaRPr>
          </a:p>
        </p:txBody>
      </p:sp>
      <p:sp>
        <p:nvSpPr>
          <p:cNvPr id="471" name="Google Shape;471;p55"/>
          <p:cNvSpPr txBox="1"/>
          <p:nvPr>
            <p:ph idx="3" type="body"/>
          </p:nvPr>
        </p:nvSpPr>
        <p:spPr>
          <a:xfrm>
            <a:off x="429975" y="4049350"/>
            <a:ext cx="3492600" cy="61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t>Yassah Reed</a:t>
            </a:r>
            <a:endParaRPr sz="1700"/>
          </a:p>
          <a:p>
            <a:pPr indent="0" lvl="0" marL="0" rtl="0" algn="l">
              <a:spcBef>
                <a:spcPts val="0"/>
              </a:spcBef>
              <a:spcAft>
                <a:spcPts val="0"/>
              </a:spcAft>
              <a:buNone/>
            </a:pPr>
            <a:r>
              <a:rPr lang="en" sz="1200"/>
              <a:t>Technical Support Engineer</a:t>
            </a:r>
            <a:endParaRPr sz="1200"/>
          </a:p>
        </p:txBody>
      </p:sp>
      <p:sp>
        <p:nvSpPr>
          <p:cNvPr id="472" name="Google Shape;472;p55"/>
          <p:cNvSpPr txBox="1"/>
          <p:nvPr>
            <p:ph idx="3" type="body"/>
          </p:nvPr>
        </p:nvSpPr>
        <p:spPr>
          <a:xfrm>
            <a:off x="545725" y="2751500"/>
            <a:ext cx="3492600" cy="86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chemeClr val="accent1"/>
                </a:solidFill>
              </a:rPr>
              <a:t>Case Studies in Healthcare AI and What They Mean for and the Evolving Landscape</a:t>
            </a:r>
            <a:endParaRPr sz="12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4"/>
          <p:cNvSpPr txBox="1"/>
          <p:nvPr>
            <p:ph type="title"/>
          </p:nvPr>
        </p:nvSpPr>
        <p:spPr>
          <a:xfrm>
            <a:off x="188300" y="307750"/>
            <a:ext cx="4163100" cy="5778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rPr lang="en"/>
              <a:t>Thank you</a:t>
            </a:r>
            <a:endParaRPr/>
          </a:p>
        </p:txBody>
      </p:sp>
      <p:sp>
        <p:nvSpPr>
          <p:cNvPr id="595" name="Google Shape;595;p64"/>
          <p:cNvSpPr txBox="1"/>
          <p:nvPr>
            <p:ph type="title"/>
          </p:nvPr>
        </p:nvSpPr>
        <p:spPr>
          <a:xfrm>
            <a:off x="1360600" y="4132475"/>
            <a:ext cx="4757400" cy="5778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rPr lang="en" sz="3300"/>
              <a:t>Follow Me On Linkedin</a:t>
            </a:r>
            <a:endParaRPr sz="3300"/>
          </a:p>
        </p:txBody>
      </p:sp>
      <p:pic>
        <p:nvPicPr>
          <p:cNvPr id="596" name="Google Shape;596;p64" title="kDC6Bn.png"/>
          <p:cNvPicPr preferRelativeResize="0"/>
          <p:nvPr/>
        </p:nvPicPr>
        <p:blipFill>
          <a:blip r:embed="rId3">
            <a:alphaModFix/>
          </a:blip>
          <a:stretch>
            <a:fillRect/>
          </a:stretch>
        </p:blipFill>
        <p:spPr>
          <a:xfrm>
            <a:off x="3794700" y="1001325"/>
            <a:ext cx="2647127" cy="2647127"/>
          </a:xfrm>
          <a:prstGeom prst="rect">
            <a:avLst/>
          </a:prstGeom>
          <a:noFill/>
          <a:ln>
            <a:noFill/>
          </a:ln>
        </p:spPr>
      </p:pic>
      <p:pic>
        <p:nvPicPr>
          <p:cNvPr id="597" name="Google Shape;597;p64" title="Screenshot 2025-12-30 at 2.30.55 PM.png"/>
          <p:cNvPicPr preferRelativeResize="0"/>
          <p:nvPr/>
        </p:nvPicPr>
        <p:blipFill>
          <a:blip r:embed="rId4">
            <a:alphaModFix/>
          </a:blip>
          <a:stretch>
            <a:fillRect/>
          </a:stretch>
        </p:blipFill>
        <p:spPr>
          <a:xfrm>
            <a:off x="614000" y="1001325"/>
            <a:ext cx="2509265" cy="2927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5"/>
          <p:cNvSpPr txBox="1"/>
          <p:nvPr>
            <p:ph type="title"/>
          </p:nvPr>
        </p:nvSpPr>
        <p:spPr>
          <a:xfrm>
            <a:off x="188300" y="307750"/>
            <a:ext cx="4163100" cy="5778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rPr lang="en"/>
              <a:t>Sources</a:t>
            </a:r>
            <a:endParaRPr/>
          </a:p>
        </p:txBody>
      </p:sp>
      <p:sp>
        <p:nvSpPr>
          <p:cNvPr id="603" name="Google Shape;603;p65"/>
          <p:cNvSpPr txBox="1"/>
          <p:nvPr/>
        </p:nvSpPr>
        <p:spPr>
          <a:xfrm>
            <a:off x="379500" y="1011075"/>
            <a:ext cx="5367600" cy="37149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rPr lang="en" sz="2007">
                <a:solidFill>
                  <a:srgbClr val="FFFFFF"/>
                </a:solidFill>
                <a:latin typeface="Lato"/>
                <a:ea typeface="Lato"/>
                <a:cs typeface="Lato"/>
                <a:sym typeface="Lato"/>
              </a:rPr>
              <a:t>American Medical Association. (n.d.). To succeed with health care AI, get rid of the black box. Retrieved November 30, 2025, from https://www.ama-assn.org/practice-management/digital-health/succeed-health-care-ai-get-rid-black-box</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Hassan, R., Nguyen, N., Finserås, S. R., Adde, L., Strümke, I., &amp; Støen, R. (2025). Unlocking the black box: Enhancing human-AI collaboration in high-stakes healthcare scenarios through explainable AI. Technological Forecasting and Social Change. https://doi.org/10.1016/j.techfore.2025.S0040162525002963</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HIPAA Times. (n.d.). What is explainable AI? Retrieved November 30, 2025, from https://hipaatimes.com/what-is-explainable-ai</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Stone, E. (2024, April 14). AI in healthcare: Counteracting algorithmic bias. The Deerfield Review. Boston University. https://www.bu.edu/deerfield/2024/04/14/stone2-2/</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Oliva, J. D. (2022). Dosing discrimination: Regulating PDMP risk scores. California Law Review, 110, 47. https://heinonline.org/HOL/LandingPage?handle=hein.journals/calr110&amp;div=4&amp;id=&amp;page=</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Siegel, Z. (2022, June). In a world of stigma and bias, can a computer algorithm really predict overdose risk? Annals of Emergency Medicine, 79(6), A16-A19. https://www.annemergmed.com/article/S0196-0644(22)00243-8/fulltext</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Kabella, D., Apollonio, D., Young, H., &amp; Knight, K. R. (2025). The rise of clinical decision support algorithms in pain management 2009–2024. Journal of General Internal Medicine. https://doi.org/10.1007/s11606-025-09600-9</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Medscape. (2025). Hidden formulas: High-stakes fight to regulate clinical decision [Article]. https://www.medscape.com/viewarticle/hidden-formulas-high-stakes-fight-regulate-clinical-decision-2025a1000cw3</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Medscape. (2025). When an algorithm guides pain management: Growing backlash. https://www.medscape.com/viewarticle/when-algorithm-guides-pain-management-growing-backlash-2025a100091n?form=fpf</a:t>
            </a:r>
            <a:endParaRPr sz="2007">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2007">
                <a:solidFill>
                  <a:srgbClr val="FFFFFF"/>
                </a:solidFill>
                <a:latin typeface="Lato"/>
                <a:ea typeface="Lato"/>
                <a:cs typeface="Lato"/>
                <a:sym typeface="Lato"/>
              </a:rPr>
              <a:t>Bamboo Health. (2023). NarxCare &amp; the overdose risk score [PDF]. Alaska Department of Commerce, Community, and Economic Development. </a:t>
            </a:r>
            <a:r>
              <a:rPr lang="en" sz="2007" u="sng">
                <a:solidFill>
                  <a:schemeClr val="hlink"/>
                </a:solidFill>
                <a:latin typeface="Lato"/>
                <a:ea typeface="Lato"/>
                <a:cs typeface="Lato"/>
                <a:sym typeface="Lato"/>
                <a:hlinkClick r:id="rId3"/>
              </a:rPr>
              <a:t>https://www.c"Artificial Intelligence and Human Skill Combine to Help Patients Avoid ICU." UCHealth Today, UCHealth, www.uchealth.org/today/monitoring-for-sepsis-artificial-intelligence-and-human-skill-combined/.</a:t>
            </a:r>
            <a:endParaRPr sz="2007" u="sng">
              <a:solidFill>
                <a:schemeClr val="hlink"/>
              </a:solidFill>
              <a:latin typeface="Lato"/>
              <a:ea typeface="Lato"/>
              <a:cs typeface="Lato"/>
              <a:sym typeface="Lato"/>
              <a:hlinkClick r:id="rId4"/>
            </a:endParaRPr>
          </a:p>
          <a:p>
            <a:pPr indent="0" lvl="0" marL="0" rtl="0" algn="l">
              <a:lnSpc>
                <a:spcPct val="100000"/>
              </a:lnSpc>
              <a:spcBef>
                <a:spcPts val="1200"/>
              </a:spcBef>
              <a:spcAft>
                <a:spcPts val="0"/>
              </a:spcAft>
              <a:buNone/>
            </a:pPr>
            <a:r>
              <a:rPr lang="en" sz="2007" u="sng">
                <a:solidFill>
                  <a:schemeClr val="hlink"/>
                </a:solidFill>
                <a:latin typeface="Lato"/>
                <a:ea typeface="Lato"/>
                <a:cs typeface="Lato"/>
                <a:sym typeface="Lato"/>
                <a:hlinkClick r:id="rId5"/>
              </a:rPr>
              <a:t>Knierim, Tyler, et al. "UCHealth's Virtual Health Center: How Colorado's Largest Health System Creates and Integrates Technology into Patient Care." npj Digital Medicine, vol. 7, 2024, www.nature.com/articles/s41746-024-01184-8.</a:t>
            </a:r>
            <a:endParaRPr sz="2007" u="sng">
              <a:solidFill>
                <a:schemeClr val="hlink"/>
              </a:solidFill>
              <a:latin typeface="Lato"/>
              <a:ea typeface="Lato"/>
              <a:cs typeface="Lato"/>
              <a:sym typeface="Lato"/>
              <a:hlinkClick r:id="rId6"/>
            </a:endParaRPr>
          </a:p>
          <a:p>
            <a:pPr indent="0" lvl="0" marL="0" rtl="0" algn="l">
              <a:lnSpc>
                <a:spcPct val="100000"/>
              </a:lnSpc>
              <a:spcBef>
                <a:spcPts val="1200"/>
              </a:spcBef>
              <a:spcAft>
                <a:spcPts val="0"/>
              </a:spcAft>
              <a:buNone/>
            </a:pPr>
            <a:r>
              <a:rPr lang="en" sz="2007" u="sng">
                <a:solidFill>
                  <a:schemeClr val="hlink"/>
                </a:solidFill>
                <a:latin typeface="Lato"/>
                <a:ea typeface="Lato"/>
                <a:cs typeface="Lato"/>
                <a:sym typeface="Lato"/>
                <a:hlinkClick r:id="rId7"/>
              </a:rPr>
              <a:t>"Sepsis Detection Platform Prevents Thousands of Deaths." Johns Hopkins Technology Ventures, Johns Hopkins University, ventures.jhu.edu/news/nsf-funding-suchia-saria-sepsis-detection/.</a:t>
            </a:r>
            <a:endParaRPr sz="2007" u="sng">
              <a:solidFill>
                <a:schemeClr val="hlink"/>
              </a:solidFill>
              <a:latin typeface="Lato"/>
              <a:ea typeface="Lato"/>
              <a:cs typeface="Lato"/>
              <a:sym typeface="Lato"/>
              <a:hlinkClick r:id="rId8"/>
            </a:endParaRPr>
          </a:p>
          <a:p>
            <a:pPr indent="0" lvl="0" marL="0" rtl="0" algn="l">
              <a:lnSpc>
                <a:spcPct val="100000"/>
              </a:lnSpc>
              <a:spcBef>
                <a:spcPts val="1200"/>
              </a:spcBef>
              <a:spcAft>
                <a:spcPts val="0"/>
              </a:spcAft>
              <a:buNone/>
            </a:pPr>
            <a:r>
              <a:rPr lang="en" sz="2007" u="sng">
                <a:solidFill>
                  <a:schemeClr val="hlink"/>
                </a:solidFill>
                <a:latin typeface="Lato"/>
                <a:ea typeface="Lato"/>
                <a:cs typeface="Lato"/>
                <a:sym typeface="Lato"/>
                <a:hlinkClick r:id="rId9"/>
              </a:rPr>
              <a:t>"AI Without Oversight: Human Judgment Matters." HRBrain AI Blog, HRBrain, hrbrain.ai/blog/ai-without-oversight-human-judgment-matters/.</a:t>
            </a:r>
            <a:endParaRPr sz="2007" u="sng">
              <a:solidFill>
                <a:schemeClr val="hlink"/>
              </a:solidFill>
              <a:latin typeface="Lato"/>
              <a:ea typeface="Lato"/>
              <a:cs typeface="Lato"/>
              <a:sym typeface="Lato"/>
              <a:hlinkClick r:id="rId10"/>
            </a:endParaRPr>
          </a:p>
          <a:p>
            <a:pPr indent="0" lvl="0" marL="0" rtl="0" algn="l">
              <a:lnSpc>
                <a:spcPct val="100000"/>
              </a:lnSpc>
              <a:spcBef>
                <a:spcPts val="1200"/>
              </a:spcBef>
              <a:spcAft>
                <a:spcPts val="0"/>
              </a:spcAft>
              <a:buNone/>
            </a:pPr>
            <a:r>
              <a:rPr lang="en" sz="2007" u="sng">
                <a:solidFill>
                  <a:schemeClr val="hlink"/>
                </a:solidFill>
                <a:latin typeface="Lato"/>
                <a:ea typeface="Lato"/>
                <a:cs typeface="Lato"/>
                <a:sym typeface="Lato"/>
                <a:hlinkClick r:id="rId11"/>
              </a:rPr>
              <a:t>"Good Points About AI in Healthcare." PMC, National Institutes of Health, pmc.ncbi.nlm.nih.gov/articles/PMC12424518/.ommerce.alaska.gov/web/Portals/5/pub/Bamboo-Health-NarxCare-ORS-Overview.pdf</a:t>
            </a:r>
            <a:endParaRPr sz="2007">
              <a:solidFill>
                <a:srgbClr val="FFFFFF"/>
              </a:solidFill>
              <a:latin typeface="Lato"/>
              <a:ea typeface="Lato"/>
              <a:cs typeface="Lato"/>
              <a:sym typeface="Lato"/>
            </a:endParaRPr>
          </a:p>
          <a:p>
            <a:pPr indent="0" lvl="0" marL="0" rtl="0" algn="l">
              <a:lnSpc>
                <a:spcPct val="115000"/>
              </a:lnSpc>
              <a:spcBef>
                <a:spcPts val="1200"/>
              </a:spcBef>
              <a:spcAft>
                <a:spcPts val="1200"/>
              </a:spcAft>
              <a:buNone/>
            </a:pPr>
            <a:r>
              <a:t/>
            </a:r>
            <a:endParaRPr sz="1300">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6"/>
          <p:cNvSpPr txBox="1"/>
          <p:nvPr>
            <p:ph idx="4" type="subTitle"/>
          </p:nvPr>
        </p:nvSpPr>
        <p:spPr>
          <a:xfrm>
            <a:off x="269425" y="2957940"/>
            <a:ext cx="3154800" cy="24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Impact of AI in Healthcare</a:t>
            </a:r>
            <a:endParaRPr/>
          </a:p>
        </p:txBody>
      </p:sp>
      <p:sp>
        <p:nvSpPr>
          <p:cNvPr id="478" name="Google Shape;478;p56"/>
          <p:cNvSpPr txBox="1"/>
          <p:nvPr>
            <p:ph idx="5" type="subTitle"/>
          </p:nvPr>
        </p:nvSpPr>
        <p:spPr>
          <a:xfrm>
            <a:off x="4846864" y="3213295"/>
            <a:ext cx="3154800" cy="24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you can do?</a:t>
            </a:r>
            <a:endParaRPr/>
          </a:p>
        </p:txBody>
      </p:sp>
      <p:sp>
        <p:nvSpPr>
          <p:cNvPr id="479" name="Google Shape;479;p56"/>
          <p:cNvSpPr txBox="1"/>
          <p:nvPr>
            <p:ph idx="6" type="subTitle"/>
          </p:nvPr>
        </p:nvSpPr>
        <p:spPr>
          <a:xfrm>
            <a:off x="269425" y="3579977"/>
            <a:ext cx="4047600" cy="48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Considerations for Safe AI </a:t>
            </a:r>
            <a:r>
              <a:rPr lang="en"/>
              <a:t>Implementation</a:t>
            </a:r>
            <a:endParaRPr/>
          </a:p>
        </p:txBody>
      </p:sp>
      <p:sp>
        <p:nvSpPr>
          <p:cNvPr id="480" name="Google Shape;480;p56"/>
          <p:cNvSpPr txBox="1"/>
          <p:nvPr>
            <p:ph idx="1" type="subTitle"/>
          </p:nvPr>
        </p:nvSpPr>
        <p:spPr>
          <a:xfrm>
            <a:off x="269425" y="2260778"/>
            <a:ext cx="3154800" cy="24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NarxCare vs TREWS</a:t>
            </a:r>
            <a:endParaRPr/>
          </a:p>
        </p:txBody>
      </p:sp>
      <p:sp>
        <p:nvSpPr>
          <p:cNvPr id="481" name="Google Shape;481;p56"/>
          <p:cNvSpPr txBox="1"/>
          <p:nvPr>
            <p:ph idx="3" type="subTitle"/>
          </p:nvPr>
        </p:nvSpPr>
        <p:spPr>
          <a:xfrm>
            <a:off x="4846864" y="2315556"/>
            <a:ext cx="3154800" cy="24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Why you should care about AI in Healthcare?</a:t>
            </a:r>
            <a:endParaRPr/>
          </a:p>
        </p:txBody>
      </p:sp>
      <p:sp>
        <p:nvSpPr>
          <p:cNvPr id="482" name="Google Shape;482;p56"/>
          <p:cNvSpPr txBox="1"/>
          <p:nvPr>
            <p:ph type="title"/>
          </p:nvPr>
        </p:nvSpPr>
        <p:spPr>
          <a:xfrm>
            <a:off x="361975" y="962100"/>
            <a:ext cx="4163100" cy="498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Objectives</a:t>
            </a:r>
            <a:endParaRPr i="1"/>
          </a:p>
        </p:txBody>
      </p:sp>
      <p:sp>
        <p:nvSpPr>
          <p:cNvPr id="483" name="Google Shape;483;p56"/>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484" name="Google Shape;484;p56"/>
          <p:cNvCxnSpPr/>
          <p:nvPr/>
        </p:nvCxnSpPr>
        <p:spPr>
          <a:xfrm>
            <a:off x="285925" y="2712927"/>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485" name="Google Shape;485;p56"/>
          <p:cNvCxnSpPr/>
          <p:nvPr/>
        </p:nvCxnSpPr>
        <p:spPr>
          <a:xfrm>
            <a:off x="285925" y="3451963"/>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486" name="Google Shape;486;p56"/>
          <p:cNvCxnSpPr/>
          <p:nvPr/>
        </p:nvCxnSpPr>
        <p:spPr>
          <a:xfrm>
            <a:off x="285925" y="4191000"/>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487" name="Google Shape;487;p56"/>
          <p:cNvCxnSpPr/>
          <p:nvPr/>
        </p:nvCxnSpPr>
        <p:spPr>
          <a:xfrm>
            <a:off x="4863364" y="3016756"/>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488" name="Google Shape;488;p56"/>
          <p:cNvCxnSpPr/>
          <p:nvPr/>
        </p:nvCxnSpPr>
        <p:spPr>
          <a:xfrm>
            <a:off x="4863364" y="3755793"/>
            <a:ext cx="3850500" cy="0"/>
          </a:xfrm>
          <a:prstGeom prst="straightConnector1">
            <a:avLst/>
          </a:prstGeom>
          <a:noFill/>
          <a:ln cap="flat" cmpd="sng" w="9525">
            <a:solidFill>
              <a:schemeClr val="lt2"/>
            </a:solidFill>
            <a:prstDash val="solid"/>
            <a:round/>
            <a:headEnd len="med" w="med" type="none"/>
            <a:tailEnd len="med" w="med" type="none"/>
          </a:ln>
        </p:spPr>
      </p:cxnSp>
      <p:sp>
        <p:nvSpPr>
          <p:cNvPr id="489" name="Google Shape;489;p56"/>
          <p:cNvSpPr txBox="1"/>
          <p:nvPr/>
        </p:nvSpPr>
        <p:spPr>
          <a:xfrm>
            <a:off x="3799351" y="2219000"/>
            <a:ext cx="500100" cy="4041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490" name="Google Shape;490;p56"/>
          <p:cNvSpPr txBox="1"/>
          <p:nvPr/>
        </p:nvSpPr>
        <p:spPr>
          <a:xfrm>
            <a:off x="3799351" y="2977738"/>
            <a:ext cx="500100" cy="4041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491" name="Google Shape;491;p56"/>
          <p:cNvSpPr txBox="1"/>
          <p:nvPr/>
        </p:nvSpPr>
        <p:spPr>
          <a:xfrm>
            <a:off x="3799351" y="3736462"/>
            <a:ext cx="500100" cy="4041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492" name="Google Shape;492;p56"/>
          <p:cNvSpPr txBox="1"/>
          <p:nvPr/>
        </p:nvSpPr>
        <p:spPr>
          <a:xfrm>
            <a:off x="8374476" y="2522830"/>
            <a:ext cx="500100" cy="4041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493" name="Google Shape;493;p56"/>
          <p:cNvSpPr txBox="1"/>
          <p:nvPr/>
        </p:nvSpPr>
        <p:spPr>
          <a:xfrm>
            <a:off x="8374476" y="3281568"/>
            <a:ext cx="500100" cy="4041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7"/>
          <p:cNvSpPr txBox="1"/>
          <p:nvPr>
            <p:ph type="title"/>
          </p:nvPr>
        </p:nvSpPr>
        <p:spPr>
          <a:xfrm>
            <a:off x="4715950" y="623838"/>
            <a:ext cx="3783600" cy="58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NarxCare</a:t>
            </a:r>
            <a:endParaRPr/>
          </a:p>
        </p:txBody>
      </p:sp>
      <p:sp>
        <p:nvSpPr>
          <p:cNvPr id="499" name="Google Shape;499;p57"/>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57"/>
          <p:cNvSpPr txBox="1"/>
          <p:nvPr>
            <p:ph idx="3" type="body"/>
          </p:nvPr>
        </p:nvSpPr>
        <p:spPr>
          <a:xfrm>
            <a:off x="4708950" y="1268000"/>
            <a:ext cx="4344000" cy="251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 A machine learning-powered platform that aggregates controlled substance prescription data the </a:t>
            </a:r>
            <a:r>
              <a:rPr b="1" lang="en"/>
              <a:t>PDMP</a:t>
            </a:r>
            <a:r>
              <a:rPr lang="en"/>
              <a:t> to provide clinicians with visualizations and analytics. Its primary output, the </a:t>
            </a:r>
            <a:r>
              <a:rPr b="1" lang="en"/>
              <a:t>NarxScore</a:t>
            </a:r>
            <a:r>
              <a:rPr lang="en"/>
              <a:t>, is a quantitative risk score ranging from 000-999 designed to help prescribers and dispensers assess a patient's likelihood of medication misuse, abuse, or overdose.</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1" name="Google Shape;501;p57"/>
          <p:cNvSpPr txBox="1"/>
          <p:nvPr>
            <p:ph idx="6" type="subTitle"/>
          </p:nvPr>
        </p:nvSpPr>
        <p:spPr>
          <a:xfrm>
            <a:off x="361975" y="623850"/>
            <a:ext cx="4163100" cy="237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2" name="Google Shape;502;p57"/>
          <p:cNvSpPr txBox="1"/>
          <p:nvPr>
            <p:ph idx="3" type="body"/>
          </p:nvPr>
        </p:nvSpPr>
        <p:spPr>
          <a:xfrm>
            <a:off x="4715950" y="3715600"/>
            <a:ext cx="4422000" cy="124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Prescription Drug Monitoring Program(</a:t>
            </a:r>
            <a:r>
              <a:rPr b="1" lang="en"/>
              <a:t>PDMP</a:t>
            </a:r>
            <a:r>
              <a:rPr b="1" lang="en"/>
              <a:t>): </a:t>
            </a:r>
            <a:r>
              <a:rPr lang="en"/>
              <a:t>electronic database that tracks controlled substance prescriptions in a state originally created for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3" name="Google Shape;503;p57"/>
          <p:cNvSpPr txBox="1"/>
          <p:nvPr>
            <p:ph idx="4" type="subTitle"/>
          </p:nvPr>
        </p:nvSpPr>
        <p:spPr>
          <a:xfrm>
            <a:off x="4715950" y="413500"/>
            <a:ext cx="3783600" cy="153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
              <a:t>Bamboo Health</a:t>
            </a:r>
            <a:endParaRPr/>
          </a:p>
        </p:txBody>
      </p:sp>
      <p:pic>
        <p:nvPicPr>
          <p:cNvPr id="504" name="Google Shape;504;p57"/>
          <p:cNvPicPr preferRelativeResize="0"/>
          <p:nvPr/>
        </p:nvPicPr>
        <p:blipFill>
          <a:blip r:embed="rId3">
            <a:alphaModFix/>
          </a:blip>
          <a:stretch>
            <a:fillRect/>
          </a:stretch>
        </p:blipFill>
        <p:spPr>
          <a:xfrm>
            <a:off x="320650" y="920850"/>
            <a:ext cx="3906501" cy="273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8"/>
          <p:cNvSpPr txBox="1"/>
          <p:nvPr>
            <p:ph type="title"/>
          </p:nvPr>
        </p:nvSpPr>
        <p:spPr>
          <a:xfrm>
            <a:off x="361975" y="988550"/>
            <a:ext cx="5356800" cy="373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900"/>
              <a:t>Score Bias Towards:</a:t>
            </a:r>
            <a:endParaRPr sz="1900"/>
          </a:p>
          <a:p>
            <a:pPr indent="-330200" lvl="0" marL="457200" rtl="0" algn="l">
              <a:spcBef>
                <a:spcPts val="0"/>
              </a:spcBef>
              <a:spcAft>
                <a:spcPts val="0"/>
              </a:spcAft>
              <a:buSzPts val="1600"/>
              <a:buChar char="➔"/>
            </a:pPr>
            <a:r>
              <a:rPr lang="en" sz="1600"/>
              <a:t>Individuals that have complex, chronic disease</a:t>
            </a:r>
            <a:endParaRPr sz="1600"/>
          </a:p>
          <a:p>
            <a:pPr indent="-330200" lvl="0" marL="457200" rtl="0" algn="l">
              <a:spcBef>
                <a:spcPts val="0"/>
              </a:spcBef>
              <a:spcAft>
                <a:spcPts val="0"/>
              </a:spcAft>
              <a:buSzPts val="1600"/>
              <a:buChar char="➔"/>
            </a:pPr>
            <a:r>
              <a:rPr lang="en" sz="1600"/>
              <a:t>Women </a:t>
            </a:r>
            <a:endParaRPr sz="1600"/>
          </a:p>
          <a:p>
            <a:pPr indent="-330200" lvl="0" marL="457200" rtl="0" algn="l">
              <a:spcBef>
                <a:spcPts val="0"/>
              </a:spcBef>
              <a:spcAft>
                <a:spcPts val="0"/>
              </a:spcAft>
              <a:buSzPts val="1600"/>
              <a:buChar char="➔"/>
            </a:pPr>
            <a:r>
              <a:rPr lang="en" sz="1600"/>
              <a:t>Individuals who go to teaching hospital</a:t>
            </a:r>
            <a:endParaRPr sz="1600"/>
          </a:p>
          <a:p>
            <a:pPr indent="0" lvl="0" marL="0" rtl="0" algn="l">
              <a:spcBef>
                <a:spcPts val="0"/>
              </a:spcBef>
              <a:spcAft>
                <a:spcPts val="0"/>
              </a:spcAft>
              <a:buNone/>
            </a:pPr>
            <a:r>
              <a:rPr lang="en" sz="1900"/>
              <a:t>A third of patients are misclassified </a:t>
            </a:r>
            <a:endParaRPr sz="1900"/>
          </a:p>
          <a:p>
            <a:pPr indent="-330200" lvl="0" marL="457200" rtl="0" algn="l">
              <a:spcBef>
                <a:spcPts val="0"/>
              </a:spcBef>
              <a:spcAft>
                <a:spcPts val="0"/>
              </a:spcAft>
              <a:buSzPts val="1600"/>
              <a:buChar char="➔"/>
            </a:pPr>
            <a:r>
              <a:rPr lang="en" sz="1600"/>
              <a:t>False-positive rate of 17.2% </a:t>
            </a:r>
            <a:endParaRPr sz="1600"/>
          </a:p>
          <a:p>
            <a:pPr indent="-330200" lvl="0" marL="457200" rtl="0" algn="l">
              <a:spcBef>
                <a:spcPts val="0"/>
              </a:spcBef>
              <a:spcAft>
                <a:spcPts val="0"/>
              </a:spcAft>
              <a:buSzPts val="1600"/>
              <a:buChar char="➔"/>
            </a:pPr>
            <a:r>
              <a:rPr lang="en" sz="1600"/>
              <a:t>False-negative rate of 13.4%</a:t>
            </a:r>
            <a:endParaRPr sz="1600"/>
          </a:p>
          <a:p>
            <a:pPr indent="0" lvl="0" marL="0" rtl="0" algn="l">
              <a:spcBef>
                <a:spcPts val="0"/>
              </a:spcBef>
              <a:spcAft>
                <a:spcPts val="0"/>
              </a:spcAft>
              <a:buNone/>
            </a:pPr>
            <a:r>
              <a:t/>
            </a:r>
            <a:endParaRPr sz="1400"/>
          </a:p>
          <a:p>
            <a:pPr indent="0" lvl="0" marL="0" rtl="0" algn="l">
              <a:spcBef>
                <a:spcPts val="0"/>
              </a:spcBef>
              <a:spcAft>
                <a:spcPts val="0"/>
              </a:spcAft>
              <a:buNone/>
            </a:pPr>
            <a:r>
              <a:rPr i="1" lang="en" sz="1900"/>
              <a:t>“I’ve got </a:t>
            </a:r>
            <a:r>
              <a:rPr i="1" lang="en" sz="1900">
                <a:solidFill>
                  <a:srgbClr val="DD7E6B"/>
                </a:solidFill>
              </a:rPr>
              <a:t>red warnings</a:t>
            </a:r>
            <a:r>
              <a:rPr i="1" lang="en" sz="1900"/>
              <a:t> coming at me, which makes me feel like the medical board may be after me if I do anything to control his pain.”</a:t>
            </a:r>
            <a:endParaRPr i="1" sz="1900"/>
          </a:p>
          <a:p>
            <a:pPr indent="0" lvl="0" marL="0" rtl="0" algn="l">
              <a:spcBef>
                <a:spcPts val="0"/>
              </a:spcBef>
              <a:spcAft>
                <a:spcPts val="0"/>
              </a:spcAft>
              <a:buNone/>
            </a:pPr>
            <a:r>
              <a:rPr b="1" lang="en" sz="1600"/>
              <a:t>-Anonymous ER Doctor</a:t>
            </a:r>
            <a:endParaRPr b="1" sz="1600"/>
          </a:p>
          <a:p>
            <a:pPr indent="0" lvl="0" marL="0" rtl="0" algn="l">
              <a:spcBef>
                <a:spcPts val="0"/>
              </a:spcBef>
              <a:spcAft>
                <a:spcPts val="0"/>
              </a:spcAft>
              <a:buNone/>
            </a:pPr>
            <a:r>
              <a:t/>
            </a:r>
            <a:endParaRPr sz="1600"/>
          </a:p>
          <a:p>
            <a:pPr indent="0" lvl="0" marL="914400" rtl="0" algn="l">
              <a:spcBef>
                <a:spcPts val="0"/>
              </a:spcBef>
              <a:spcAft>
                <a:spcPts val="0"/>
              </a:spcAft>
              <a:buNone/>
            </a:pPr>
            <a:r>
              <a:t/>
            </a:r>
            <a:endParaRPr/>
          </a:p>
          <a:p>
            <a:pPr indent="0" lvl="0" marL="0" rtl="0" algn="l">
              <a:spcBef>
                <a:spcPts val="0"/>
              </a:spcBef>
              <a:spcAft>
                <a:spcPts val="0"/>
              </a:spcAft>
              <a:buNone/>
            </a:pPr>
            <a:r>
              <a:t/>
            </a:r>
            <a:endParaRPr/>
          </a:p>
        </p:txBody>
      </p:sp>
      <p:sp>
        <p:nvSpPr>
          <p:cNvPr id="510" name="Google Shape;510;p58"/>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11" name="Google Shape;511;p58" title="Screenshot 2026-03-13 at 7.16.56 PM.png"/>
          <p:cNvPicPr preferRelativeResize="0"/>
          <p:nvPr/>
        </p:nvPicPr>
        <p:blipFill rotWithShape="1">
          <a:blip r:embed="rId3">
            <a:alphaModFix/>
          </a:blip>
          <a:srcRect b="0" l="7082" r="10478" t="0"/>
          <a:stretch/>
        </p:blipFill>
        <p:spPr>
          <a:xfrm>
            <a:off x="6289150" y="1793125"/>
            <a:ext cx="2853300" cy="3350400"/>
          </a:xfrm>
          <a:prstGeom prst="rect">
            <a:avLst/>
          </a:prstGeom>
          <a:noFill/>
          <a:ln>
            <a:noFill/>
          </a:ln>
        </p:spPr>
      </p:pic>
      <p:sp>
        <p:nvSpPr>
          <p:cNvPr id="512" name="Google Shape;512;p58"/>
          <p:cNvSpPr txBox="1"/>
          <p:nvPr>
            <p:ph idx="4294967295" type="title"/>
          </p:nvPr>
        </p:nvSpPr>
        <p:spPr>
          <a:xfrm>
            <a:off x="326025" y="451713"/>
            <a:ext cx="3783600" cy="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NarxScore Impact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9"/>
          <p:cNvSpPr txBox="1"/>
          <p:nvPr>
            <p:ph type="title"/>
          </p:nvPr>
        </p:nvSpPr>
        <p:spPr>
          <a:xfrm>
            <a:off x="4817100" y="641101"/>
            <a:ext cx="3783600" cy="58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TREWS</a:t>
            </a:r>
            <a:endParaRPr/>
          </a:p>
        </p:txBody>
      </p:sp>
      <p:pic>
        <p:nvPicPr>
          <p:cNvPr id="518" name="Google Shape;518;p59" title="Hlogo.png"/>
          <p:cNvPicPr preferRelativeResize="0"/>
          <p:nvPr>
            <p:ph idx="2" type="pic"/>
          </p:nvPr>
        </p:nvPicPr>
        <p:blipFill rotWithShape="1">
          <a:blip r:embed="rId3">
            <a:alphaModFix/>
          </a:blip>
          <a:srcRect b="2025" l="0" r="0" t="2025"/>
          <a:stretch/>
        </p:blipFill>
        <p:spPr>
          <a:xfrm flipH="1">
            <a:off x="953803" y="1066100"/>
            <a:ext cx="2664299" cy="3002701"/>
          </a:xfrm>
          <a:prstGeom prst="rect">
            <a:avLst/>
          </a:prstGeom>
        </p:spPr>
      </p:pic>
      <p:sp>
        <p:nvSpPr>
          <p:cNvPr id="519" name="Google Shape;519;p59"/>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59"/>
          <p:cNvSpPr txBox="1"/>
          <p:nvPr>
            <p:ph idx="3" type="body"/>
          </p:nvPr>
        </p:nvSpPr>
        <p:spPr>
          <a:xfrm>
            <a:off x="4818900" y="1306426"/>
            <a:ext cx="3967800" cy="151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500"/>
              <a:t>Stands for </a:t>
            </a:r>
            <a:r>
              <a:rPr b="1" lang="en" sz="1500"/>
              <a:t>Targeted Real-time</a:t>
            </a:r>
            <a:r>
              <a:rPr b="1" lang="en" sz="1500"/>
              <a:t> Early Warning  System </a:t>
            </a:r>
            <a:r>
              <a:rPr lang="en" sz="1500"/>
              <a:t>is a </a:t>
            </a:r>
            <a:r>
              <a:rPr lang="en" sz="1500"/>
              <a:t>machine learning algorithm developed at Johns Hopkins that continuously monitors </a:t>
            </a:r>
            <a:r>
              <a:rPr b="1" lang="en" sz="1500"/>
              <a:t>EHR data</a:t>
            </a:r>
            <a:r>
              <a:rPr lang="en" sz="1500"/>
              <a:t> including vitals, labs, and clinical notes to detect early physiological signs of </a:t>
            </a:r>
            <a:r>
              <a:rPr b="1" lang="en" sz="1500"/>
              <a:t>sepsis</a:t>
            </a:r>
            <a:r>
              <a:rPr lang="en" sz="1500"/>
              <a:t> and alert clinicians to intervene before the condition becomes life-threatening.</a:t>
            </a:r>
            <a:endParaRPr sz="1500"/>
          </a:p>
          <a:p>
            <a:pPr indent="0" lvl="0" marL="0" rtl="0" algn="l">
              <a:spcBef>
                <a:spcPts val="0"/>
              </a:spcBef>
              <a:spcAft>
                <a:spcPts val="0"/>
              </a:spcAft>
              <a:buNone/>
            </a:pPr>
            <a:r>
              <a:t/>
            </a:r>
            <a:endParaRPr/>
          </a:p>
        </p:txBody>
      </p:sp>
      <p:sp>
        <p:nvSpPr>
          <p:cNvPr id="521" name="Google Shape;521;p59"/>
          <p:cNvSpPr txBox="1"/>
          <p:nvPr>
            <p:ph idx="4" type="subTitle"/>
          </p:nvPr>
        </p:nvSpPr>
        <p:spPr>
          <a:xfrm>
            <a:off x="4864325" y="409575"/>
            <a:ext cx="3783600" cy="153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
              <a:t>Bayesian Health</a:t>
            </a:r>
            <a:endParaRPr/>
          </a:p>
        </p:txBody>
      </p:sp>
      <p:sp>
        <p:nvSpPr>
          <p:cNvPr id="522" name="Google Shape;522;p59"/>
          <p:cNvSpPr txBox="1"/>
          <p:nvPr>
            <p:ph idx="3" type="body"/>
          </p:nvPr>
        </p:nvSpPr>
        <p:spPr>
          <a:xfrm>
            <a:off x="4817100" y="2940350"/>
            <a:ext cx="4138200" cy="41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EHR/EMR: </a:t>
            </a:r>
            <a:r>
              <a:rPr lang="en" sz="1500"/>
              <a:t>Electronic Health Record</a:t>
            </a:r>
            <a:endParaRPr sz="1500"/>
          </a:p>
          <a:p>
            <a:pPr indent="0" lvl="0" marL="0" rtl="0" algn="l">
              <a:spcBef>
                <a:spcPts val="0"/>
              </a:spcBef>
              <a:spcAft>
                <a:spcPts val="0"/>
              </a:spcAft>
              <a:buNone/>
            </a:pPr>
            <a:r>
              <a:t/>
            </a:r>
            <a:endParaRPr/>
          </a:p>
        </p:txBody>
      </p:sp>
      <p:sp>
        <p:nvSpPr>
          <p:cNvPr id="523" name="Google Shape;523;p59"/>
          <p:cNvSpPr txBox="1"/>
          <p:nvPr>
            <p:ph idx="3" type="body"/>
          </p:nvPr>
        </p:nvSpPr>
        <p:spPr>
          <a:xfrm>
            <a:off x="4834950" y="3303925"/>
            <a:ext cx="4162800" cy="1730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500"/>
              <a:t>Sepsis: </a:t>
            </a:r>
            <a:r>
              <a:rPr lang="en" sz="1500"/>
              <a:t>a </a:t>
            </a:r>
            <a:r>
              <a:rPr lang="en" sz="1500"/>
              <a:t>life-threatening emergency where the body's response to infection turns against itself, rapidly shutting down organs and killing nearly 270,000 Americans annually. Every hour without treatment increases the risk of death, making early detection not just clinically important but the difference between life and loss.</a:t>
            </a:r>
            <a:endParaRPr sz="1500"/>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0"/>
          <p:cNvSpPr txBox="1"/>
          <p:nvPr>
            <p:ph type="title"/>
          </p:nvPr>
        </p:nvSpPr>
        <p:spPr>
          <a:xfrm>
            <a:off x="361975" y="988550"/>
            <a:ext cx="5356800" cy="353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500"/>
              <a:t>Sepsis is leading cause of hospital death with a mortality rate of approximately 12.5% to 30%</a:t>
            </a:r>
            <a:endParaRPr sz="1500"/>
          </a:p>
          <a:p>
            <a:pPr indent="-323850" lvl="0" marL="457200" rtl="0" algn="l">
              <a:spcBef>
                <a:spcPts val="0"/>
              </a:spcBef>
              <a:spcAft>
                <a:spcPts val="0"/>
              </a:spcAft>
              <a:buSzPts val="1500"/>
              <a:buChar char="➔"/>
            </a:pPr>
            <a:r>
              <a:rPr lang="en" sz="1500"/>
              <a:t>Reduced</a:t>
            </a:r>
            <a:r>
              <a:rPr lang="en" sz="1500"/>
              <a:t> sepsis mortality rates by 18% in dozens of hospitals across the United States</a:t>
            </a:r>
            <a:endParaRPr sz="1500"/>
          </a:p>
          <a:p>
            <a:pPr indent="-323850" lvl="0" marL="457200" rtl="0" algn="l">
              <a:spcBef>
                <a:spcPts val="0"/>
              </a:spcBef>
              <a:spcAft>
                <a:spcPts val="0"/>
              </a:spcAft>
              <a:buSzPts val="1500"/>
              <a:buChar char="➔"/>
            </a:pPr>
            <a:r>
              <a:rPr lang="en" sz="1500"/>
              <a:t>“...Achieved a </a:t>
            </a:r>
            <a:r>
              <a:rPr b="1" lang="en" sz="1500"/>
              <a:t>90% adoption rate</a:t>
            </a:r>
            <a:r>
              <a:rPr lang="en" sz="1500"/>
              <a:t> by seamlessly integrating into clinicians’ workflows, leveraging comprehensive medical record data”</a:t>
            </a:r>
            <a:endParaRPr sz="1500"/>
          </a:p>
          <a:p>
            <a:pPr indent="-323850" lvl="1" marL="914400" rtl="0" algn="l">
              <a:spcBef>
                <a:spcPts val="0"/>
              </a:spcBef>
              <a:spcAft>
                <a:spcPts val="0"/>
              </a:spcAft>
              <a:buSzPts val="1500"/>
              <a:buFont typeface="Newsreader"/>
              <a:buChar char="◆"/>
            </a:pPr>
            <a:r>
              <a:rPr lang="en" sz="1500">
                <a:latin typeface="Newsreader"/>
                <a:ea typeface="Newsreader"/>
                <a:cs typeface="Newsreader"/>
                <a:sym typeface="Newsreader"/>
              </a:rPr>
              <a:t>Adoption for similar technology typically hovers between 6-45%</a:t>
            </a:r>
            <a:endParaRPr sz="1500">
              <a:latin typeface="Newsreader"/>
              <a:ea typeface="Newsreader"/>
              <a:cs typeface="Newsreader"/>
              <a:sym typeface="Newsreader"/>
            </a:endParaRPr>
          </a:p>
          <a:p>
            <a:pPr indent="-323850" lvl="0" marL="457200" rtl="0" algn="l">
              <a:spcBef>
                <a:spcPts val="0"/>
              </a:spcBef>
              <a:spcAft>
                <a:spcPts val="0"/>
              </a:spcAft>
              <a:buSzPts val="1500"/>
              <a:buChar char="➔"/>
            </a:pPr>
            <a:r>
              <a:rPr lang="en" sz="1500"/>
              <a:t>TREWS identified more than</a:t>
            </a:r>
            <a:r>
              <a:rPr b="1" lang="en" sz="1500"/>
              <a:t> 80% of sepsis cases</a:t>
            </a:r>
            <a:r>
              <a:rPr lang="en" sz="1500"/>
              <a:t> before clinical onset, helping clinicians recognize and respond to the condition an average of three hours earlier.</a:t>
            </a:r>
            <a:endParaRPr sz="1800"/>
          </a:p>
        </p:txBody>
      </p:sp>
      <p:sp>
        <p:nvSpPr>
          <p:cNvPr id="529" name="Google Shape;529;p60"/>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30" name="Google Shape;530;p60" title="pexels-shvetsa-3845129.jpg"/>
          <p:cNvPicPr preferRelativeResize="0"/>
          <p:nvPr/>
        </p:nvPicPr>
        <p:blipFill rotWithShape="1">
          <a:blip r:embed="rId3">
            <a:alphaModFix/>
          </a:blip>
          <a:srcRect b="0" l="21620" r="21620" t="0"/>
          <a:stretch/>
        </p:blipFill>
        <p:spPr>
          <a:xfrm>
            <a:off x="6289150" y="1793125"/>
            <a:ext cx="2853300" cy="3350400"/>
          </a:xfrm>
          <a:prstGeom prst="rect">
            <a:avLst/>
          </a:prstGeom>
          <a:noFill/>
          <a:ln>
            <a:noFill/>
          </a:ln>
        </p:spPr>
      </p:pic>
      <p:sp>
        <p:nvSpPr>
          <p:cNvPr id="531" name="Google Shape;531;p60"/>
          <p:cNvSpPr txBox="1"/>
          <p:nvPr>
            <p:ph idx="4294967295" type="title"/>
          </p:nvPr>
        </p:nvSpPr>
        <p:spPr>
          <a:xfrm>
            <a:off x="389900" y="451713"/>
            <a:ext cx="3783600" cy="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TREWS Impact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1"/>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7" name="Google Shape;537;p61"/>
          <p:cNvSpPr txBox="1"/>
          <p:nvPr>
            <p:ph idx="3" type="subTitle"/>
          </p:nvPr>
        </p:nvSpPr>
        <p:spPr>
          <a:xfrm>
            <a:off x="1018400" y="739997"/>
            <a:ext cx="4163100" cy="152400"/>
          </a:xfrm>
          <a:prstGeom prst="rect">
            <a:avLst/>
          </a:prstGeom>
        </p:spPr>
        <p:txBody>
          <a:bodyPr anchorCtr="0" anchor="b" bIns="0" lIns="0" spcFirstLastPara="1" rIns="0" wrap="square" tIns="0">
            <a:spAutoFit/>
          </a:bodyPr>
          <a:lstStyle/>
          <a:p>
            <a:pPr indent="0" lvl="0" marL="0" rtl="0" algn="l">
              <a:lnSpc>
                <a:spcPct val="90000"/>
              </a:lnSpc>
              <a:spcBef>
                <a:spcPts val="0"/>
              </a:spcBef>
              <a:spcAft>
                <a:spcPts val="0"/>
              </a:spcAft>
              <a:buNone/>
            </a:pPr>
            <a:r>
              <a:rPr lang="en" sz="1100"/>
              <a:t>Takeaways</a:t>
            </a:r>
            <a:endParaRPr sz="1100"/>
          </a:p>
        </p:txBody>
      </p:sp>
      <p:sp>
        <p:nvSpPr>
          <p:cNvPr id="538" name="Google Shape;538;p61"/>
          <p:cNvSpPr txBox="1"/>
          <p:nvPr>
            <p:ph type="title"/>
          </p:nvPr>
        </p:nvSpPr>
        <p:spPr>
          <a:xfrm>
            <a:off x="937850" y="959150"/>
            <a:ext cx="6315900" cy="992400"/>
          </a:xfrm>
          <a:prstGeom prst="rect">
            <a:avLst/>
          </a:prstGeom>
        </p:spPr>
        <p:txBody>
          <a:bodyPr anchorCtr="0" anchor="b" bIns="0" lIns="0" spcFirstLastPara="1" rIns="0" wrap="square" tIns="0">
            <a:noAutofit/>
          </a:bodyPr>
          <a:lstStyle/>
          <a:p>
            <a:pPr indent="0" lvl="0" marL="0" marR="203200" rtl="0" algn="l">
              <a:spcBef>
                <a:spcPts val="0"/>
              </a:spcBef>
              <a:spcAft>
                <a:spcPts val="0"/>
              </a:spcAft>
              <a:buNone/>
            </a:pPr>
            <a:r>
              <a:rPr lang="en" sz="3000">
                <a:solidFill>
                  <a:schemeClr val="accent1"/>
                </a:solidFill>
              </a:rPr>
              <a:t>What can we learn from these AI Implementations?</a:t>
            </a:r>
            <a:endParaRPr sz="3000">
              <a:solidFill>
                <a:schemeClr val="accent1"/>
              </a:solidFill>
            </a:endParaRPr>
          </a:p>
          <a:p>
            <a:pPr indent="-323850" lvl="0" marL="457200" marR="203200" rtl="0" algn="l">
              <a:spcBef>
                <a:spcPts val="0"/>
              </a:spcBef>
              <a:spcAft>
                <a:spcPts val="0"/>
              </a:spcAft>
              <a:buSzPts val="1500"/>
              <a:buChar char="●"/>
            </a:pPr>
            <a:r>
              <a:t/>
            </a:r>
            <a:endParaRPr sz="1500"/>
          </a:p>
        </p:txBody>
      </p:sp>
      <p:sp>
        <p:nvSpPr>
          <p:cNvPr id="539" name="Google Shape;539;p61"/>
          <p:cNvSpPr txBox="1"/>
          <p:nvPr/>
        </p:nvSpPr>
        <p:spPr>
          <a:xfrm>
            <a:off x="937850" y="1895400"/>
            <a:ext cx="5795700" cy="2493600"/>
          </a:xfrm>
          <a:prstGeom prst="rect">
            <a:avLst/>
          </a:prstGeom>
          <a:noFill/>
          <a:ln>
            <a:noFill/>
          </a:ln>
        </p:spPr>
        <p:txBody>
          <a:bodyPr anchorCtr="0" anchor="t" bIns="91425" lIns="91425" spcFirstLastPara="1" rIns="91425" wrap="square" tIns="91425">
            <a:spAutoFit/>
          </a:bodyPr>
          <a:lstStyle/>
          <a:p>
            <a:pPr indent="-323850" lvl="0" marL="457200" marR="203200" rtl="0" algn="l">
              <a:lnSpc>
                <a:spcPct val="150000"/>
              </a:lnSpc>
              <a:spcBef>
                <a:spcPts val="0"/>
              </a:spcBef>
              <a:spcAft>
                <a:spcPts val="0"/>
              </a:spcAft>
              <a:buClr>
                <a:schemeClr val="dk1"/>
              </a:buClr>
              <a:buSzPts val="1500"/>
              <a:buFont typeface="Newsreader"/>
              <a:buChar char="➔"/>
            </a:pPr>
            <a:r>
              <a:rPr lang="en" sz="1500">
                <a:solidFill>
                  <a:schemeClr val="dk1"/>
                </a:solidFill>
                <a:latin typeface="Newsreader"/>
                <a:ea typeface="Newsreader"/>
                <a:cs typeface="Newsreader"/>
                <a:sym typeface="Newsreader"/>
              </a:rPr>
              <a:t>Is this a </a:t>
            </a:r>
            <a:r>
              <a:rPr b="1" lang="en" sz="1500">
                <a:solidFill>
                  <a:schemeClr val="dk1"/>
                </a:solidFill>
                <a:latin typeface="Newsreader"/>
                <a:ea typeface="Newsreader"/>
                <a:cs typeface="Newsreader"/>
                <a:sym typeface="Newsreader"/>
              </a:rPr>
              <a:t>decision AI should</a:t>
            </a:r>
            <a:r>
              <a:rPr lang="en" sz="1500">
                <a:solidFill>
                  <a:schemeClr val="dk1"/>
                </a:solidFill>
                <a:latin typeface="Newsreader"/>
                <a:ea typeface="Newsreader"/>
                <a:cs typeface="Newsreader"/>
                <a:sym typeface="Newsreader"/>
              </a:rPr>
              <a:t> be making?</a:t>
            </a:r>
            <a:endParaRPr sz="1500">
              <a:solidFill>
                <a:schemeClr val="dk1"/>
              </a:solidFill>
              <a:latin typeface="Newsreader"/>
              <a:ea typeface="Newsreader"/>
              <a:cs typeface="Newsreader"/>
              <a:sym typeface="Newsreader"/>
            </a:endParaRPr>
          </a:p>
          <a:p>
            <a:pPr indent="-323850" lvl="0" marL="457200" marR="203200" rtl="0" algn="l">
              <a:lnSpc>
                <a:spcPct val="150000"/>
              </a:lnSpc>
              <a:spcBef>
                <a:spcPts val="0"/>
              </a:spcBef>
              <a:spcAft>
                <a:spcPts val="0"/>
              </a:spcAft>
              <a:buClr>
                <a:schemeClr val="dk1"/>
              </a:buClr>
              <a:buSzPts val="1500"/>
              <a:buFont typeface="Newsreader"/>
              <a:buChar char="➔"/>
            </a:pPr>
            <a:r>
              <a:rPr lang="en" sz="1500">
                <a:solidFill>
                  <a:schemeClr val="dk1"/>
                </a:solidFill>
                <a:latin typeface="Newsreader"/>
                <a:ea typeface="Newsreader"/>
                <a:cs typeface="Newsreader"/>
                <a:sym typeface="Newsreader"/>
              </a:rPr>
              <a:t>Is the </a:t>
            </a:r>
            <a:r>
              <a:rPr b="1" lang="en" sz="1500">
                <a:solidFill>
                  <a:schemeClr val="dk1"/>
                </a:solidFill>
                <a:latin typeface="Newsreader"/>
                <a:ea typeface="Newsreader"/>
                <a:cs typeface="Newsreader"/>
                <a:sym typeface="Newsreader"/>
              </a:rPr>
              <a:t>right data </a:t>
            </a:r>
            <a:r>
              <a:rPr lang="en" sz="1500">
                <a:solidFill>
                  <a:schemeClr val="dk1"/>
                </a:solidFill>
                <a:latin typeface="Newsreader"/>
                <a:ea typeface="Newsreader"/>
                <a:cs typeface="Newsreader"/>
                <a:sym typeface="Newsreader"/>
              </a:rPr>
              <a:t>being used? Are we </a:t>
            </a:r>
            <a:r>
              <a:rPr b="1" lang="en" sz="1500">
                <a:solidFill>
                  <a:schemeClr val="dk1"/>
                </a:solidFill>
                <a:latin typeface="Newsreader"/>
                <a:ea typeface="Newsreader"/>
                <a:cs typeface="Newsreader"/>
                <a:sym typeface="Newsreader"/>
              </a:rPr>
              <a:t>checking data for bias</a:t>
            </a:r>
            <a:r>
              <a:rPr lang="en" sz="1500">
                <a:solidFill>
                  <a:schemeClr val="dk1"/>
                </a:solidFill>
                <a:latin typeface="Newsreader"/>
                <a:ea typeface="Newsreader"/>
                <a:cs typeface="Newsreader"/>
                <a:sym typeface="Newsreader"/>
              </a:rPr>
              <a:t>?</a:t>
            </a:r>
            <a:endParaRPr sz="1500">
              <a:solidFill>
                <a:schemeClr val="dk1"/>
              </a:solidFill>
              <a:latin typeface="Newsreader"/>
              <a:ea typeface="Newsreader"/>
              <a:cs typeface="Newsreader"/>
              <a:sym typeface="Newsreader"/>
            </a:endParaRPr>
          </a:p>
          <a:p>
            <a:pPr indent="-323850" lvl="0" marL="457200" marR="203200" rtl="0" algn="l">
              <a:lnSpc>
                <a:spcPct val="150000"/>
              </a:lnSpc>
              <a:spcBef>
                <a:spcPts val="0"/>
              </a:spcBef>
              <a:spcAft>
                <a:spcPts val="0"/>
              </a:spcAft>
              <a:buClr>
                <a:schemeClr val="dk1"/>
              </a:buClr>
              <a:buSzPts val="1500"/>
              <a:buFont typeface="Newsreader"/>
              <a:buChar char="➔"/>
            </a:pPr>
            <a:r>
              <a:rPr lang="en" sz="1500">
                <a:solidFill>
                  <a:schemeClr val="dk1"/>
                </a:solidFill>
                <a:latin typeface="Newsreader"/>
                <a:ea typeface="Newsreader"/>
                <a:cs typeface="Newsreader"/>
                <a:sym typeface="Newsreader"/>
              </a:rPr>
              <a:t>Do the </a:t>
            </a:r>
            <a:r>
              <a:rPr b="1" lang="en" sz="1500">
                <a:solidFill>
                  <a:schemeClr val="dk1"/>
                </a:solidFill>
                <a:latin typeface="Newsreader"/>
                <a:ea typeface="Newsreader"/>
                <a:cs typeface="Newsreader"/>
                <a:sym typeface="Newsreader"/>
              </a:rPr>
              <a:t>humans involved understand</a:t>
            </a:r>
            <a:r>
              <a:rPr lang="en" sz="1500">
                <a:solidFill>
                  <a:schemeClr val="dk1"/>
                </a:solidFill>
                <a:latin typeface="Newsreader"/>
                <a:ea typeface="Newsreader"/>
                <a:cs typeface="Newsreader"/>
                <a:sym typeface="Newsreader"/>
              </a:rPr>
              <a:t> AI and how these conclusions are subject to </a:t>
            </a:r>
            <a:r>
              <a:rPr b="1" lang="en" sz="1500">
                <a:solidFill>
                  <a:schemeClr val="dk1"/>
                </a:solidFill>
                <a:latin typeface="Newsreader"/>
                <a:ea typeface="Newsreader"/>
                <a:cs typeface="Newsreader"/>
                <a:sym typeface="Newsreader"/>
              </a:rPr>
              <a:t>error</a:t>
            </a:r>
            <a:r>
              <a:rPr lang="en" sz="1500">
                <a:solidFill>
                  <a:schemeClr val="dk1"/>
                </a:solidFill>
                <a:latin typeface="Newsreader"/>
                <a:ea typeface="Newsreader"/>
                <a:cs typeface="Newsreader"/>
                <a:sym typeface="Newsreader"/>
              </a:rPr>
              <a:t>?</a:t>
            </a:r>
            <a:endParaRPr sz="1500">
              <a:solidFill>
                <a:schemeClr val="dk1"/>
              </a:solidFill>
              <a:latin typeface="Newsreader"/>
              <a:ea typeface="Newsreader"/>
              <a:cs typeface="Newsreader"/>
              <a:sym typeface="Newsreader"/>
            </a:endParaRPr>
          </a:p>
          <a:p>
            <a:pPr indent="-323850" lvl="0" marL="457200" marR="203200" rtl="0" algn="l">
              <a:lnSpc>
                <a:spcPct val="150000"/>
              </a:lnSpc>
              <a:spcBef>
                <a:spcPts val="0"/>
              </a:spcBef>
              <a:spcAft>
                <a:spcPts val="0"/>
              </a:spcAft>
              <a:buClr>
                <a:schemeClr val="dk1"/>
              </a:buClr>
              <a:buSzPts val="1500"/>
              <a:buFont typeface="Newsreader"/>
              <a:buChar char="➔"/>
            </a:pPr>
            <a:r>
              <a:rPr lang="en" sz="1500">
                <a:solidFill>
                  <a:schemeClr val="dk1"/>
                </a:solidFill>
                <a:latin typeface="Newsreader"/>
                <a:ea typeface="Newsreader"/>
                <a:cs typeface="Newsreader"/>
                <a:sym typeface="Newsreader"/>
              </a:rPr>
              <a:t>Were the </a:t>
            </a:r>
            <a:r>
              <a:rPr b="1" lang="en" sz="1500">
                <a:solidFill>
                  <a:schemeClr val="dk1"/>
                </a:solidFill>
                <a:latin typeface="Newsreader"/>
                <a:ea typeface="Newsreader"/>
                <a:cs typeface="Newsreader"/>
                <a:sym typeface="Newsreader"/>
              </a:rPr>
              <a:t>end users trained</a:t>
            </a:r>
            <a:r>
              <a:rPr lang="en" sz="1500">
                <a:solidFill>
                  <a:schemeClr val="dk1"/>
                </a:solidFill>
                <a:latin typeface="Newsreader"/>
                <a:ea typeface="Newsreader"/>
                <a:cs typeface="Newsreader"/>
                <a:sym typeface="Newsreader"/>
              </a:rPr>
              <a:t> on the system correctly?</a:t>
            </a:r>
            <a:endParaRPr sz="1500">
              <a:solidFill>
                <a:schemeClr val="dk1"/>
              </a:solidFill>
              <a:latin typeface="Newsreader"/>
              <a:ea typeface="Newsreader"/>
              <a:cs typeface="Newsreader"/>
              <a:sym typeface="Newsreader"/>
            </a:endParaRPr>
          </a:p>
          <a:p>
            <a:pPr indent="-323850" lvl="0" marL="457200" marR="203200" rtl="0" algn="l">
              <a:lnSpc>
                <a:spcPct val="150000"/>
              </a:lnSpc>
              <a:spcBef>
                <a:spcPts val="0"/>
              </a:spcBef>
              <a:spcAft>
                <a:spcPts val="0"/>
              </a:spcAft>
              <a:buClr>
                <a:schemeClr val="dk1"/>
              </a:buClr>
              <a:buSzPts val="1500"/>
              <a:buFont typeface="Newsreader"/>
              <a:buChar char="➔"/>
            </a:pPr>
            <a:r>
              <a:rPr lang="en" sz="1500">
                <a:solidFill>
                  <a:schemeClr val="dk1"/>
                </a:solidFill>
                <a:latin typeface="Newsreader"/>
                <a:ea typeface="Newsreader"/>
                <a:cs typeface="Newsreader"/>
                <a:sym typeface="Newsreader"/>
              </a:rPr>
              <a:t>Do we understand the </a:t>
            </a:r>
            <a:r>
              <a:rPr b="1" lang="en" sz="1500">
                <a:solidFill>
                  <a:schemeClr val="dk1"/>
                </a:solidFill>
                <a:latin typeface="Newsreader"/>
                <a:ea typeface="Newsreader"/>
                <a:cs typeface="Newsreader"/>
                <a:sym typeface="Newsreader"/>
              </a:rPr>
              <a:t>impact of this AI system</a:t>
            </a:r>
            <a:r>
              <a:rPr lang="en" sz="1500">
                <a:solidFill>
                  <a:schemeClr val="dk1"/>
                </a:solidFill>
                <a:latin typeface="Newsreader"/>
                <a:ea typeface="Newsreader"/>
                <a:cs typeface="Newsreader"/>
                <a:sym typeface="Newsreader"/>
              </a:rPr>
              <a:t>?</a:t>
            </a:r>
            <a:endParaRPr sz="1500">
              <a:solidFill>
                <a:schemeClr val="dk1"/>
              </a:solidFill>
              <a:latin typeface="Newsreader"/>
              <a:ea typeface="Newsreader"/>
              <a:cs typeface="Newsreader"/>
              <a:sym typeface="Newsread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2"/>
          <p:cNvSpPr txBox="1"/>
          <p:nvPr>
            <p:ph idx="4" type="subTitle"/>
          </p:nvPr>
        </p:nvSpPr>
        <p:spPr>
          <a:xfrm>
            <a:off x="1475661" y="3568260"/>
            <a:ext cx="2930700" cy="2040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lang="en" sz="1672"/>
              <a:t>Proprietary Algorithm</a:t>
            </a:r>
            <a:endParaRPr sz="1672"/>
          </a:p>
          <a:p>
            <a:pPr indent="0" lvl="0" marL="0" rtl="0" algn="l">
              <a:spcBef>
                <a:spcPts val="0"/>
              </a:spcBef>
              <a:spcAft>
                <a:spcPts val="0"/>
              </a:spcAft>
              <a:buNone/>
            </a:pPr>
            <a:r>
              <a:t/>
            </a:r>
            <a:endParaRPr sz="1672"/>
          </a:p>
        </p:txBody>
      </p:sp>
      <p:sp>
        <p:nvSpPr>
          <p:cNvPr id="545" name="Google Shape;545;p62"/>
          <p:cNvSpPr txBox="1"/>
          <p:nvPr>
            <p:ph idx="6" type="subTitle"/>
          </p:nvPr>
        </p:nvSpPr>
        <p:spPr>
          <a:xfrm>
            <a:off x="1475661" y="4173607"/>
            <a:ext cx="2930700" cy="2040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lang="en" sz="1672"/>
              <a:t>Gatekeeper</a:t>
            </a:r>
            <a:endParaRPr sz="1672"/>
          </a:p>
        </p:txBody>
      </p:sp>
      <p:sp>
        <p:nvSpPr>
          <p:cNvPr id="546" name="Google Shape;546;p62"/>
          <p:cNvSpPr txBox="1"/>
          <p:nvPr>
            <p:ph idx="1" type="subTitle"/>
          </p:nvPr>
        </p:nvSpPr>
        <p:spPr>
          <a:xfrm>
            <a:off x="1475661" y="2962914"/>
            <a:ext cx="2930700" cy="2040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lang="en" sz="1672"/>
              <a:t>Minimal</a:t>
            </a:r>
            <a:endParaRPr sz="1672"/>
          </a:p>
        </p:txBody>
      </p:sp>
      <p:sp>
        <p:nvSpPr>
          <p:cNvPr id="547" name="Google Shape;547;p62"/>
          <p:cNvSpPr txBox="1"/>
          <p:nvPr>
            <p:ph type="title"/>
          </p:nvPr>
        </p:nvSpPr>
        <p:spPr>
          <a:xfrm>
            <a:off x="2490450" y="601175"/>
            <a:ext cx="4163100" cy="4986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Let’s Compare</a:t>
            </a:r>
            <a:endParaRPr i="1"/>
          </a:p>
        </p:txBody>
      </p:sp>
      <p:sp>
        <p:nvSpPr>
          <p:cNvPr id="548" name="Google Shape;548;p62"/>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549" name="Google Shape;549;p62"/>
          <p:cNvCxnSpPr/>
          <p:nvPr/>
        </p:nvCxnSpPr>
        <p:spPr>
          <a:xfrm>
            <a:off x="1490989" y="3333270"/>
            <a:ext cx="3576900" cy="0"/>
          </a:xfrm>
          <a:prstGeom prst="straightConnector1">
            <a:avLst/>
          </a:prstGeom>
          <a:noFill/>
          <a:ln cap="flat" cmpd="sng" w="9525">
            <a:solidFill>
              <a:schemeClr val="lt2"/>
            </a:solidFill>
            <a:prstDash val="solid"/>
            <a:round/>
            <a:headEnd len="med" w="med" type="none"/>
            <a:tailEnd len="med" w="med" type="none"/>
          </a:ln>
        </p:spPr>
      </p:cxnSp>
      <p:cxnSp>
        <p:nvCxnSpPr>
          <p:cNvPr id="550" name="Google Shape;550;p62"/>
          <p:cNvCxnSpPr/>
          <p:nvPr/>
        </p:nvCxnSpPr>
        <p:spPr>
          <a:xfrm>
            <a:off x="1490989" y="3938616"/>
            <a:ext cx="3576900" cy="0"/>
          </a:xfrm>
          <a:prstGeom prst="straightConnector1">
            <a:avLst/>
          </a:prstGeom>
          <a:noFill/>
          <a:ln cap="flat" cmpd="sng" w="9525">
            <a:solidFill>
              <a:schemeClr val="lt2"/>
            </a:solidFill>
            <a:prstDash val="solid"/>
            <a:round/>
            <a:headEnd len="med" w="med" type="none"/>
            <a:tailEnd len="med" w="med" type="none"/>
          </a:ln>
        </p:spPr>
      </p:cxnSp>
      <p:cxnSp>
        <p:nvCxnSpPr>
          <p:cNvPr id="551" name="Google Shape;551;p62"/>
          <p:cNvCxnSpPr/>
          <p:nvPr/>
        </p:nvCxnSpPr>
        <p:spPr>
          <a:xfrm>
            <a:off x="1490989" y="4543962"/>
            <a:ext cx="3576900" cy="0"/>
          </a:xfrm>
          <a:prstGeom prst="straightConnector1">
            <a:avLst/>
          </a:prstGeom>
          <a:noFill/>
          <a:ln cap="flat" cmpd="sng" w="9525">
            <a:solidFill>
              <a:schemeClr val="lt2"/>
            </a:solidFill>
            <a:prstDash val="solid"/>
            <a:round/>
            <a:headEnd len="med" w="med" type="none"/>
            <a:tailEnd len="med" w="med" type="none"/>
          </a:ln>
        </p:spPr>
      </p:cxnSp>
      <p:sp>
        <p:nvSpPr>
          <p:cNvPr id="552" name="Google Shape;552;p62"/>
          <p:cNvSpPr txBox="1"/>
          <p:nvPr>
            <p:ph idx="4" type="subTitle"/>
          </p:nvPr>
        </p:nvSpPr>
        <p:spPr>
          <a:xfrm>
            <a:off x="1475650" y="1871476"/>
            <a:ext cx="2930700" cy="2040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lang="en" sz="1672"/>
              <a:t>Predicts Future Behavior</a:t>
            </a:r>
            <a:endParaRPr sz="1672"/>
          </a:p>
          <a:p>
            <a:pPr indent="0" lvl="0" marL="0" rtl="0" algn="l">
              <a:spcBef>
                <a:spcPts val="0"/>
              </a:spcBef>
              <a:spcAft>
                <a:spcPts val="0"/>
              </a:spcAft>
              <a:buNone/>
            </a:pPr>
            <a:r>
              <a:t/>
            </a:r>
            <a:endParaRPr sz="1672"/>
          </a:p>
        </p:txBody>
      </p:sp>
      <p:sp>
        <p:nvSpPr>
          <p:cNvPr id="553" name="Google Shape;553;p62"/>
          <p:cNvSpPr txBox="1"/>
          <p:nvPr>
            <p:ph idx="6" type="subTitle"/>
          </p:nvPr>
        </p:nvSpPr>
        <p:spPr>
          <a:xfrm>
            <a:off x="1491000" y="2226650"/>
            <a:ext cx="2854500" cy="5562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lang="en" sz="1593"/>
              <a:t>Data Collected for Law Enforcement Use</a:t>
            </a:r>
            <a:endParaRPr sz="1593"/>
          </a:p>
        </p:txBody>
      </p:sp>
      <p:cxnSp>
        <p:nvCxnSpPr>
          <p:cNvPr id="554" name="Google Shape;554;p62"/>
          <p:cNvCxnSpPr/>
          <p:nvPr/>
        </p:nvCxnSpPr>
        <p:spPr>
          <a:xfrm>
            <a:off x="1490978" y="2241831"/>
            <a:ext cx="3576900" cy="0"/>
          </a:xfrm>
          <a:prstGeom prst="straightConnector1">
            <a:avLst/>
          </a:prstGeom>
          <a:noFill/>
          <a:ln cap="flat" cmpd="sng" w="9525">
            <a:solidFill>
              <a:schemeClr val="lt2"/>
            </a:solidFill>
            <a:prstDash val="solid"/>
            <a:round/>
            <a:headEnd len="med" w="med" type="none"/>
            <a:tailEnd len="med" w="med" type="none"/>
          </a:ln>
        </p:spPr>
      </p:cxnSp>
      <p:cxnSp>
        <p:nvCxnSpPr>
          <p:cNvPr id="555" name="Google Shape;555;p62"/>
          <p:cNvCxnSpPr/>
          <p:nvPr/>
        </p:nvCxnSpPr>
        <p:spPr>
          <a:xfrm>
            <a:off x="1490978" y="2847178"/>
            <a:ext cx="3576900" cy="0"/>
          </a:xfrm>
          <a:prstGeom prst="straightConnector1">
            <a:avLst/>
          </a:prstGeom>
          <a:noFill/>
          <a:ln cap="flat" cmpd="sng" w="9525">
            <a:solidFill>
              <a:schemeClr val="lt2"/>
            </a:solidFill>
            <a:prstDash val="solid"/>
            <a:round/>
            <a:headEnd len="med" w="med" type="none"/>
            <a:tailEnd len="med" w="med" type="none"/>
          </a:ln>
        </p:spPr>
      </p:cxnSp>
      <p:sp>
        <p:nvSpPr>
          <p:cNvPr id="556" name="Google Shape;556;p62"/>
          <p:cNvSpPr txBox="1"/>
          <p:nvPr/>
        </p:nvSpPr>
        <p:spPr>
          <a:xfrm>
            <a:off x="4345547" y="1857491"/>
            <a:ext cx="464700" cy="331200"/>
          </a:xfrm>
          <a:prstGeom prst="rect">
            <a:avLst/>
          </a:prstGeom>
          <a:noFill/>
          <a:ln>
            <a:noFill/>
          </a:ln>
        </p:spPr>
        <p:txBody>
          <a:bodyPr anchorCtr="0" anchor="ctr" bIns="84925" lIns="84925" spcFirstLastPara="1" rIns="127400" wrap="square" tIns="84925">
            <a:noAutofit/>
          </a:bodyPr>
          <a:lstStyle/>
          <a:p>
            <a:pPr indent="-332141" lvl="0" marL="424718" rtl="0" algn="r">
              <a:spcBef>
                <a:spcPts val="0"/>
              </a:spcBef>
              <a:spcAft>
                <a:spcPts val="0"/>
              </a:spcAft>
              <a:buClr>
                <a:srgbClr val="CC0000"/>
              </a:buClr>
              <a:buSzPts val="1886"/>
              <a:buFont typeface="Newsreader"/>
              <a:buChar char="✖"/>
            </a:pPr>
            <a:r>
              <a:t/>
            </a:r>
            <a:endParaRPr sz="1886">
              <a:solidFill>
                <a:srgbClr val="CC0000"/>
              </a:solidFill>
              <a:latin typeface="Newsreader"/>
              <a:ea typeface="Newsreader"/>
              <a:cs typeface="Newsreader"/>
              <a:sym typeface="Newsreader"/>
            </a:endParaRPr>
          </a:p>
        </p:txBody>
      </p:sp>
      <p:sp>
        <p:nvSpPr>
          <p:cNvPr id="557" name="Google Shape;557;p62"/>
          <p:cNvSpPr txBox="1"/>
          <p:nvPr>
            <p:ph idx="4" type="subTitle"/>
          </p:nvPr>
        </p:nvSpPr>
        <p:spPr>
          <a:xfrm>
            <a:off x="5215262" y="3555622"/>
            <a:ext cx="2991000" cy="208200"/>
          </a:xfrm>
          <a:prstGeom prst="rect">
            <a:avLst/>
          </a:prstGeom>
        </p:spPr>
        <p:txBody>
          <a:bodyPr anchorCtr="0" anchor="t" bIns="86675" lIns="86675" spcFirstLastPara="1" rIns="86675" wrap="square" tIns="86675">
            <a:noAutofit/>
          </a:bodyPr>
          <a:lstStyle/>
          <a:p>
            <a:pPr indent="0" lvl="0" marL="0" rtl="0" algn="l">
              <a:spcBef>
                <a:spcPts val="0"/>
              </a:spcBef>
              <a:spcAft>
                <a:spcPts val="0"/>
              </a:spcAft>
              <a:buNone/>
            </a:pPr>
            <a:r>
              <a:rPr lang="en" sz="1706"/>
              <a:t>Proprietary</a:t>
            </a:r>
            <a:r>
              <a:rPr lang="en" sz="1706"/>
              <a:t> Algorithm</a:t>
            </a:r>
            <a:r>
              <a:rPr lang="en" sz="1706"/>
              <a:t>**</a:t>
            </a:r>
            <a:endParaRPr sz="1706"/>
          </a:p>
        </p:txBody>
      </p:sp>
      <p:sp>
        <p:nvSpPr>
          <p:cNvPr id="558" name="Google Shape;558;p62"/>
          <p:cNvSpPr txBox="1"/>
          <p:nvPr>
            <p:ph idx="6" type="subTitle"/>
          </p:nvPr>
        </p:nvSpPr>
        <p:spPr>
          <a:xfrm>
            <a:off x="5215262" y="4173393"/>
            <a:ext cx="2991000" cy="208200"/>
          </a:xfrm>
          <a:prstGeom prst="rect">
            <a:avLst/>
          </a:prstGeom>
        </p:spPr>
        <p:txBody>
          <a:bodyPr anchorCtr="0" anchor="t" bIns="86675" lIns="86675" spcFirstLastPara="1" rIns="86675" wrap="square" tIns="86675">
            <a:noAutofit/>
          </a:bodyPr>
          <a:lstStyle/>
          <a:p>
            <a:pPr indent="0" lvl="0" marL="0" rtl="0" algn="l">
              <a:spcBef>
                <a:spcPts val="0"/>
              </a:spcBef>
              <a:spcAft>
                <a:spcPts val="0"/>
              </a:spcAft>
              <a:buNone/>
            </a:pPr>
            <a:r>
              <a:rPr lang="en" sz="1706"/>
              <a:t>Champion</a:t>
            </a:r>
            <a:endParaRPr sz="1706"/>
          </a:p>
        </p:txBody>
      </p:sp>
      <p:sp>
        <p:nvSpPr>
          <p:cNvPr id="559" name="Google Shape;559;p62"/>
          <p:cNvSpPr txBox="1"/>
          <p:nvPr>
            <p:ph idx="1" type="subTitle"/>
          </p:nvPr>
        </p:nvSpPr>
        <p:spPr>
          <a:xfrm>
            <a:off x="5215262" y="2937851"/>
            <a:ext cx="2991000" cy="208200"/>
          </a:xfrm>
          <a:prstGeom prst="rect">
            <a:avLst/>
          </a:prstGeom>
        </p:spPr>
        <p:txBody>
          <a:bodyPr anchorCtr="0" anchor="t" bIns="86675" lIns="86675" spcFirstLastPara="1" rIns="86675" wrap="square" tIns="86675">
            <a:noAutofit/>
          </a:bodyPr>
          <a:lstStyle/>
          <a:p>
            <a:pPr indent="0" lvl="0" marL="0" rtl="0" algn="l">
              <a:spcBef>
                <a:spcPts val="0"/>
              </a:spcBef>
              <a:spcAft>
                <a:spcPts val="0"/>
              </a:spcAft>
              <a:buNone/>
            </a:pPr>
            <a:r>
              <a:rPr lang="en" sz="1706"/>
              <a:t>Personalized Deployment</a:t>
            </a:r>
            <a:endParaRPr sz="1706"/>
          </a:p>
        </p:txBody>
      </p:sp>
      <p:cxnSp>
        <p:nvCxnSpPr>
          <p:cNvPr id="560" name="Google Shape;560;p62"/>
          <p:cNvCxnSpPr/>
          <p:nvPr/>
        </p:nvCxnSpPr>
        <p:spPr>
          <a:xfrm>
            <a:off x="5230904" y="3315808"/>
            <a:ext cx="3650400" cy="0"/>
          </a:xfrm>
          <a:prstGeom prst="straightConnector1">
            <a:avLst/>
          </a:prstGeom>
          <a:noFill/>
          <a:ln cap="flat" cmpd="sng" w="9525">
            <a:solidFill>
              <a:schemeClr val="lt2"/>
            </a:solidFill>
            <a:prstDash val="solid"/>
            <a:round/>
            <a:headEnd len="med" w="med" type="none"/>
            <a:tailEnd len="med" w="med" type="none"/>
          </a:ln>
        </p:spPr>
      </p:cxnSp>
      <p:cxnSp>
        <p:nvCxnSpPr>
          <p:cNvPr id="561" name="Google Shape;561;p62"/>
          <p:cNvCxnSpPr/>
          <p:nvPr/>
        </p:nvCxnSpPr>
        <p:spPr>
          <a:xfrm>
            <a:off x="5230904" y="3933579"/>
            <a:ext cx="3650400" cy="0"/>
          </a:xfrm>
          <a:prstGeom prst="straightConnector1">
            <a:avLst/>
          </a:prstGeom>
          <a:noFill/>
          <a:ln cap="flat" cmpd="sng" w="9525">
            <a:solidFill>
              <a:schemeClr val="lt2"/>
            </a:solidFill>
            <a:prstDash val="solid"/>
            <a:round/>
            <a:headEnd len="med" w="med" type="none"/>
            <a:tailEnd len="med" w="med" type="none"/>
          </a:ln>
        </p:spPr>
      </p:cxnSp>
      <p:cxnSp>
        <p:nvCxnSpPr>
          <p:cNvPr id="562" name="Google Shape;562;p62"/>
          <p:cNvCxnSpPr/>
          <p:nvPr/>
        </p:nvCxnSpPr>
        <p:spPr>
          <a:xfrm>
            <a:off x="5230904" y="4551350"/>
            <a:ext cx="3650400" cy="0"/>
          </a:xfrm>
          <a:prstGeom prst="straightConnector1">
            <a:avLst/>
          </a:prstGeom>
          <a:noFill/>
          <a:ln cap="flat" cmpd="sng" w="9525">
            <a:solidFill>
              <a:schemeClr val="lt2"/>
            </a:solidFill>
            <a:prstDash val="solid"/>
            <a:round/>
            <a:headEnd len="med" w="med" type="none"/>
            <a:tailEnd len="med" w="med" type="none"/>
          </a:ln>
        </p:spPr>
      </p:cxnSp>
      <p:sp>
        <p:nvSpPr>
          <p:cNvPr id="563" name="Google Shape;563;p62"/>
          <p:cNvSpPr txBox="1"/>
          <p:nvPr>
            <p:ph idx="4" type="subTitle"/>
          </p:nvPr>
        </p:nvSpPr>
        <p:spPr>
          <a:xfrm>
            <a:off x="5215250" y="1824012"/>
            <a:ext cx="2991000" cy="208200"/>
          </a:xfrm>
          <a:prstGeom prst="rect">
            <a:avLst/>
          </a:prstGeom>
        </p:spPr>
        <p:txBody>
          <a:bodyPr anchorCtr="0" anchor="t" bIns="86675" lIns="86675" spcFirstLastPara="1" rIns="86675" wrap="square" tIns="86675">
            <a:noAutofit/>
          </a:bodyPr>
          <a:lstStyle/>
          <a:p>
            <a:pPr indent="0" lvl="0" marL="0" rtl="0" algn="l">
              <a:spcBef>
                <a:spcPts val="0"/>
              </a:spcBef>
              <a:spcAft>
                <a:spcPts val="0"/>
              </a:spcAft>
              <a:buNone/>
            </a:pPr>
            <a:r>
              <a:rPr lang="en" sz="1706"/>
              <a:t>Analyzes </a:t>
            </a:r>
            <a:r>
              <a:rPr lang="en" sz="1706"/>
              <a:t>Physiological</a:t>
            </a:r>
            <a:r>
              <a:rPr lang="en" sz="1706"/>
              <a:t> Signals</a:t>
            </a:r>
            <a:endParaRPr sz="1706"/>
          </a:p>
        </p:txBody>
      </p:sp>
      <p:sp>
        <p:nvSpPr>
          <p:cNvPr id="564" name="Google Shape;564;p62"/>
          <p:cNvSpPr txBox="1"/>
          <p:nvPr>
            <p:ph idx="6" type="subTitle"/>
          </p:nvPr>
        </p:nvSpPr>
        <p:spPr>
          <a:xfrm>
            <a:off x="5215262" y="2441790"/>
            <a:ext cx="3366000" cy="208200"/>
          </a:xfrm>
          <a:prstGeom prst="rect">
            <a:avLst/>
          </a:prstGeom>
        </p:spPr>
        <p:txBody>
          <a:bodyPr anchorCtr="0" anchor="t" bIns="86675" lIns="86675" spcFirstLastPara="1" rIns="86675" wrap="square" tIns="86675">
            <a:noAutofit/>
          </a:bodyPr>
          <a:lstStyle/>
          <a:p>
            <a:pPr indent="0" lvl="0" marL="0" rtl="0" algn="l">
              <a:spcBef>
                <a:spcPts val="0"/>
              </a:spcBef>
              <a:spcAft>
                <a:spcPts val="0"/>
              </a:spcAft>
              <a:buNone/>
            </a:pPr>
            <a:r>
              <a:rPr lang="en" sz="1706"/>
              <a:t>Historical Patient Medical Records </a:t>
            </a:r>
            <a:endParaRPr sz="1706"/>
          </a:p>
        </p:txBody>
      </p:sp>
      <p:cxnSp>
        <p:nvCxnSpPr>
          <p:cNvPr id="565" name="Google Shape;565;p62"/>
          <p:cNvCxnSpPr/>
          <p:nvPr/>
        </p:nvCxnSpPr>
        <p:spPr>
          <a:xfrm>
            <a:off x="5230892" y="2201969"/>
            <a:ext cx="3650400" cy="0"/>
          </a:xfrm>
          <a:prstGeom prst="straightConnector1">
            <a:avLst/>
          </a:prstGeom>
          <a:noFill/>
          <a:ln cap="flat" cmpd="sng" w="9525">
            <a:solidFill>
              <a:schemeClr val="lt2"/>
            </a:solidFill>
            <a:prstDash val="solid"/>
            <a:round/>
            <a:headEnd len="med" w="med" type="none"/>
            <a:tailEnd len="med" w="med" type="none"/>
          </a:ln>
        </p:spPr>
      </p:cxnSp>
      <p:cxnSp>
        <p:nvCxnSpPr>
          <p:cNvPr id="566" name="Google Shape;566;p62"/>
          <p:cNvCxnSpPr/>
          <p:nvPr/>
        </p:nvCxnSpPr>
        <p:spPr>
          <a:xfrm>
            <a:off x="5230892" y="2819739"/>
            <a:ext cx="3650400" cy="0"/>
          </a:xfrm>
          <a:prstGeom prst="straightConnector1">
            <a:avLst/>
          </a:prstGeom>
          <a:noFill/>
          <a:ln cap="flat" cmpd="sng" w="9525">
            <a:solidFill>
              <a:schemeClr val="lt2"/>
            </a:solidFill>
            <a:prstDash val="solid"/>
            <a:round/>
            <a:headEnd len="med" w="med" type="none"/>
            <a:tailEnd len="med" w="med" type="none"/>
          </a:ln>
        </p:spPr>
      </p:cxnSp>
      <p:sp>
        <p:nvSpPr>
          <p:cNvPr id="567" name="Google Shape;567;p62"/>
          <p:cNvSpPr txBox="1"/>
          <p:nvPr/>
        </p:nvSpPr>
        <p:spPr>
          <a:xfrm>
            <a:off x="8380033" y="1785447"/>
            <a:ext cx="474300" cy="338100"/>
          </a:xfrm>
          <a:prstGeom prst="rect">
            <a:avLst/>
          </a:prstGeom>
          <a:noFill/>
          <a:ln>
            <a:noFill/>
          </a:ln>
        </p:spPr>
        <p:txBody>
          <a:bodyPr anchorCtr="0" anchor="ctr" bIns="86675" lIns="86675" spcFirstLastPara="1" rIns="130000" wrap="square" tIns="86675">
            <a:noAutofit/>
          </a:bodyPr>
          <a:lstStyle/>
          <a:p>
            <a:pPr indent="-332476" lvl="0" marL="433434" rtl="0" algn="r">
              <a:spcBef>
                <a:spcPts val="0"/>
              </a:spcBef>
              <a:spcAft>
                <a:spcPts val="0"/>
              </a:spcAft>
              <a:buClr>
                <a:schemeClr val="dk1"/>
              </a:buClr>
              <a:buSzPts val="1823"/>
              <a:buFont typeface="Newsreader"/>
              <a:buChar char="✔"/>
            </a:pPr>
            <a:r>
              <a:t/>
            </a:r>
            <a:endParaRPr sz="1822">
              <a:solidFill>
                <a:schemeClr val="dk1"/>
              </a:solidFill>
              <a:latin typeface="Newsreader"/>
              <a:ea typeface="Newsreader"/>
              <a:cs typeface="Newsreader"/>
              <a:sym typeface="Newsreader"/>
            </a:endParaRPr>
          </a:p>
        </p:txBody>
      </p:sp>
      <p:sp>
        <p:nvSpPr>
          <p:cNvPr id="568" name="Google Shape;568;p62"/>
          <p:cNvSpPr txBox="1"/>
          <p:nvPr/>
        </p:nvSpPr>
        <p:spPr>
          <a:xfrm>
            <a:off x="8561698" y="2439784"/>
            <a:ext cx="474300" cy="338100"/>
          </a:xfrm>
          <a:prstGeom prst="rect">
            <a:avLst/>
          </a:prstGeom>
          <a:noFill/>
          <a:ln>
            <a:noFill/>
          </a:ln>
        </p:spPr>
        <p:txBody>
          <a:bodyPr anchorCtr="0" anchor="ctr" bIns="86675" lIns="86675" spcFirstLastPara="1" rIns="130000" wrap="square" tIns="86675">
            <a:noAutofit/>
          </a:bodyPr>
          <a:lstStyle/>
          <a:p>
            <a:pPr indent="0" lvl="0" marL="433434" rtl="0" algn="r">
              <a:spcBef>
                <a:spcPts val="0"/>
              </a:spcBef>
              <a:spcAft>
                <a:spcPts val="0"/>
              </a:spcAft>
              <a:buNone/>
            </a:pPr>
            <a:r>
              <a:t/>
            </a:r>
            <a:endParaRPr sz="1516">
              <a:solidFill>
                <a:schemeClr val="accent2"/>
              </a:solidFill>
              <a:latin typeface="Newsreader"/>
              <a:ea typeface="Newsreader"/>
              <a:cs typeface="Newsreader"/>
              <a:sym typeface="Newsreader"/>
            </a:endParaRPr>
          </a:p>
        </p:txBody>
      </p:sp>
      <p:sp>
        <p:nvSpPr>
          <p:cNvPr id="569" name="Google Shape;569;p62"/>
          <p:cNvSpPr txBox="1"/>
          <p:nvPr/>
        </p:nvSpPr>
        <p:spPr>
          <a:xfrm>
            <a:off x="1600850" y="1327375"/>
            <a:ext cx="300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1"/>
                </a:solidFill>
                <a:latin typeface="Newsreader"/>
                <a:ea typeface="Newsreader"/>
                <a:cs typeface="Newsreader"/>
                <a:sym typeface="Newsreader"/>
              </a:rPr>
              <a:t>Narx</a:t>
            </a:r>
            <a:endParaRPr b="1" sz="2100">
              <a:solidFill>
                <a:schemeClr val="accent1"/>
              </a:solidFill>
              <a:latin typeface="Newsreader"/>
              <a:ea typeface="Newsreader"/>
              <a:cs typeface="Newsreader"/>
              <a:sym typeface="Newsreader"/>
            </a:endParaRPr>
          </a:p>
        </p:txBody>
      </p:sp>
      <p:sp>
        <p:nvSpPr>
          <p:cNvPr id="570" name="Google Shape;570;p62"/>
          <p:cNvSpPr txBox="1"/>
          <p:nvPr/>
        </p:nvSpPr>
        <p:spPr>
          <a:xfrm>
            <a:off x="5230900" y="1244225"/>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1"/>
                </a:solidFill>
                <a:latin typeface="Newsreader"/>
                <a:ea typeface="Newsreader"/>
                <a:cs typeface="Newsreader"/>
                <a:sym typeface="Newsreader"/>
              </a:rPr>
              <a:t>TREWS</a:t>
            </a:r>
            <a:r>
              <a:rPr lang="en" sz="1800">
                <a:solidFill>
                  <a:schemeClr val="dk1"/>
                </a:solidFill>
                <a:latin typeface="Newsreader"/>
                <a:ea typeface="Newsreader"/>
                <a:cs typeface="Newsreader"/>
                <a:sym typeface="Newsreader"/>
              </a:rPr>
              <a:t> </a:t>
            </a:r>
            <a:endParaRPr sz="1800">
              <a:solidFill>
                <a:schemeClr val="dk1"/>
              </a:solidFill>
              <a:latin typeface="Newsreader"/>
              <a:ea typeface="Newsreader"/>
              <a:cs typeface="Newsreader"/>
              <a:sym typeface="Newsreader"/>
            </a:endParaRPr>
          </a:p>
        </p:txBody>
      </p:sp>
      <p:sp>
        <p:nvSpPr>
          <p:cNvPr id="571" name="Google Shape;571;p62"/>
          <p:cNvSpPr txBox="1"/>
          <p:nvPr/>
        </p:nvSpPr>
        <p:spPr>
          <a:xfrm>
            <a:off x="8380033" y="2442652"/>
            <a:ext cx="474300" cy="338100"/>
          </a:xfrm>
          <a:prstGeom prst="rect">
            <a:avLst/>
          </a:prstGeom>
          <a:noFill/>
          <a:ln>
            <a:noFill/>
          </a:ln>
        </p:spPr>
        <p:txBody>
          <a:bodyPr anchorCtr="0" anchor="ctr" bIns="86675" lIns="86675" spcFirstLastPara="1" rIns="130000" wrap="square" tIns="86675">
            <a:noAutofit/>
          </a:bodyPr>
          <a:lstStyle/>
          <a:p>
            <a:pPr indent="-332476" lvl="0" marL="433434" rtl="0" algn="r">
              <a:spcBef>
                <a:spcPts val="0"/>
              </a:spcBef>
              <a:spcAft>
                <a:spcPts val="0"/>
              </a:spcAft>
              <a:buClr>
                <a:schemeClr val="dk1"/>
              </a:buClr>
              <a:buSzPts val="1823"/>
              <a:buFont typeface="Newsreader"/>
              <a:buChar char="✔"/>
            </a:pPr>
            <a:r>
              <a:t/>
            </a:r>
            <a:endParaRPr sz="1822">
              <a:solidFill>
                <a:schemeClr val="dk1"/>
              </a:solidFill>
              <a:latin typeface="Newsreader"/>
              <a:ea typeface="Newsreader"/>
              <a:cs typeface="Newsreader"/>
              <a:sym typeface="Newsreader"/>
            </a:endParaRPr>
          </a:p>
        </p:txBody>
      </p:sp>
      <p:sp>
        <p:nvSpPr>
          <p:cNvPr id="572" name="Google Shape;572;p62"/>
          <p:cNvSpPr txBox="1"/>
          <p:nvPr/>
        </p:nvSpPr>
        <p:spPr>
          <a:xfrm>
            <a:off x="8430421" y="4117500"/>
            <a:ext cx="474300" cy="338100"/>
          </a:xfrm>
          <a:prstGeom prst="rect">
            <a:avLst/>
          </a:prstGeom>
          <a:noFill/>
          <a:ln>
            <a:noFill/>
          </a:ln>
        </p:spPr>
        <p:txBody>
          <a:bodyPr anchorCtr="0" anchor="ctr" bIns="86675" lIns="86675" spcFirstLastPara="1" rIns="130000" wrap="square" tIns="86675">
            <a:noAutofit/>
          </a:bodyPr>
          <a:lstStyle/>
          <a:p>
            <a:pPr indent="-332476" lvl="0" marL="433434" rtl="0" algn="r">
              <a:spcBef>
                <a:spcPts val="0"/>
              </a:spcBef>
              <a:spcAft>
                <a:spcPts val="0"/>
              </a:spcAft>
              <a:buClr>
                <a:schemeClr val="dk1"/>
              </a:buClr>
              <a:buSzPts val="1823"/>
              <a:buFont typeface="Newsreader"/>
              <a:buChar char="✔"/>
            </a:pPr>
            <a:r>
              <a:t/>
            </a:r>
            <a:endParaRPr sz="1822">
              <a:solidFill>
                <a:schemeClr val="dk1"/>
              </a:solidFill>
              <a:latin typeface="Newsreader"/>
              <a:ea typeface="Newsreader"/>
              <a:cs typeface="Newsreader"/>
              <a:sym typeface="Newsreader"/>
            </a:endParaRPr>
          </a:p>
        </p:txBody>
      </p:sp>
      <p:sp>
        <p:nvSpPr>
          <p:cNvPr id="573" name="Google Shape;573;p62"/>
          <p:cNvSpPr txBox="1"/>
          <p:nvPr/>
        </p:nvSpPr>
        <p:spPr>
          <a:xfrm>
            <a:off x="8380033" y="2951480"/>
            <a:ext cx="474300" cy="338100"/>
          </a:xfrm>
          <a:prstGeom prst="rect">
            <a:avLst/>
          </a:prstGeom>
          <a:noFill/>
          <a:ln>
            <a:noFill/>
          </a:ln>
        </p:spPr>
        <p:txBody>
          <a:bodyPr anchorCtr="0" anchor="ctr" bIns="86675" lIns="86675" spcFirstLastPara="1" rIns="130000" wrap="square" tIns="86675">
            <a:noAutofit/>
          </a:bodyPr>
          <a:lstStyle/>
          <a:p>
            <a:pPr indent="-332476" lvl="0" marL="433434" rtl="0" algn="r">
              <a:spcBef>
                <a:spcPts val="0"/>
              </a:spcBef>
              <a:spcAft>
                <a:spcPts val="0"/>
              </a:spcAft>
              <a:buClr>
                <a:schemeClr val="dk1"/>
              </a:buClr>
              <a:buSzPts val="1823"/>
              <a:buFont typeface="Newsreader"/>
              <a:buChar char="✔"/>
            </a:pPr>
            <a:r>
              <a:t/>
            </a:r>
            <a:endParaRPr sz="1822">
              <a:solidFill>
                <a:schemeClr val="dk1"/>
              </a:solidFill>
              <a:latin typeface="Newsreader"/>
              <a:ea typeface="Newsreader"/>
              <a:cs typeface="Newsreader"/>
              <a:sym typeface="Newsreader"/>
            </a:endParaRPr>
          </a:p>
        </p:txBody>
      </p:sp>
      <p:sp>
        <p:nvSpPr>
          <p:cNvPr id="574" name="Google Shape;574;p62"/>
          <p:cNvSpPr txBox="1"/>
          <p:nvPr/>
        </p:nvSpPr>
        <p:spPr>
          <a:xfrm>
            <a:off x="8407123" y="3547726"/>
            <a:ext cx="474300" cy="338100"/>
          </a:xfrm>
          <a:prstGeom prst="rect">
            <a:avLst/>
          </a:prstGeom>
          <a:noFill/>
          <a:ln>
            <a:noFill/>
          </a:ln>
        </p:spPr>
        <p:txBody>
          <a:bodyPr anchorCtr="0" anchor="ctr" bIns="86675" lIns="86675" spcFirstLastPara="1" rIns="130000" wrap="square" tIns="86675">
            <a:noAutofit/>
          </a:bodyPr>
          <a:lstStyle/>
          <a:p>
            <a:pPr indent="-338956" lvl="0" marL="433434" rtl="0" algn="r">
              <a:spcBef>
                <a:spcPts val="0"/>
              </a:spcBef>
              <a:spcAft>
                <a:spcPts val="0"/>
              </a:spcAft>
              <a:buClr>
                <a:srgbClr val="CC0000"/>
              </a:buClr>
              <a:buSzPts val="1925"/>
              <a:buFont typeface="Newsreader"/>
              <a:buChar char="✖"/>
            </a:pPr>
            <a:r>
              <a:t/>
            </a:r>
            <a:endParaRPr sz="1516">
              <a:solidFill>
                <a:schemeClr val="accent2"/>
              </a:solidFill>
              <a:latin typeface="Newsreader"/>
              <a:ea typeface="Newsreader"/>
              <a:cs typeface="Newsreader"/>
              <a:sym typeface="Newsreader"/>
            </a:endParaRPr>
          </a:p>
        </p:txBody>
      </p:sp>
      <p:sp>
        <p:nvSpPr>
          <p:cNvPr id="575" name="Google Shape;575;p62"/>
          <p:cNvSpPr txBox="1"/>
          <p:nvPr/>
        </p:nvSpPr>
        <p:spPr>
          <a:xfrm>
            <a:off x="4319583" y="3530030"/>
            <a:ext cx="464700" cy="331200"/>
          </a:xfrm>
          <a:prstGeom prst="rect">
            <a:avLst/>
          </a:prstGeom>
          <a:noFill/>
          <a:ln>
            <a:noFill/>
          </a:ln>
        </p:spPr>
        <p:txBody>
          <a:bodyPr anchorCtr="0" anchor="ctr" bIns="84925" lIns="84925" spcFirstLastPara="1" rIns="127400" wrap="square" tIns="84925">
            <a:noAutofit/>
          </a:bodyPr>
          <a:lstStyle/>
          <a:p>
            <a:pPr indent="-332141" lvl="0" marL="424718" rtl="0" algn="r">
              <a:spcBef>
                <a:spcPts val="0"/>
              </a:spcBef>
              <a:spcAft>
                <a:spcPts val="0"/>
              </a:spcAft>
              <a:buClr>
                <a:srgbClr val="CC0000"/>
              </a:buClr>
              <a:buSzPts val="1886"/>
              <a:buFont typeface="Newsreader"/>
              <a:buChar char="✖"/>
            </a:pPr>
            <a:r>
              <a:t/>
            </a:r>
            <a:endParaRPr sz="1886">
              <a:solidFill>
                <a:srgbClr val="CC0000"/>
              </a:solidFill>
              <a:latin typeface="Newsreader"/>
              <a:ea typeface="Newsreader"/>
              <a:cs typeface="Newsreader"/>
              <a:sym typeface="Newsreader"/>
            </a:endParaRPr>
          </a:p>
        </p:txBody>
      </p:sp>
      <p:sp>
        <p:nvSpPr>
          <p:cNvPr id="576" name="Google Shape;576;p62"/>
          <p:cNvSpPr txBox="1"/>
          <p:nvPr/>
        </p:nvSpPr>
        <p:spPr>
          <a:xfrm>
            <a:off x="4319583" y="2976256"/>
            <a:ext cx="464700" cy="331200"/>
          </a:xfrm>
          <a:prstGeom prst="rect">
            <a:avLst/>
          </a:prstGeom>
          <a:noFill/>
          <a:ln>
            <a:noFill/>
          </a:ln>
        </p:spPr>
        <p:txBody>
          <a:bodyPr anchorCtr="0" anchor="ctr" bIns="84925" lIns="84925" spcFirstLastPara="1" rIns="127400" wrap="square" tIns="84925">
            <a:noAutofit/>
          </a:bodyPr>
          <a:lstStyle/>
          <a:p>
            <a:pPr indent="-332141" lvl="0" marL="424718" rtl="0" algn="r">
              <a:spcBef>
                <a:spcPts val="0"/>
              </a:spcBef>
              <a:spcAft>
                <a:spcPts val="0"/>
              </a:spcAft>
              <a:buClr>
                <a:srgbClr val="CC0000"/>
              </a:buClr>
              <a:buSzPts val="1886"/>
              <a:buFont typeface="Newsreader"/>
              <a:buChar char="✖"/>
            </a:pPr>
            <a:r>
              <a:t/>
            </a:r>
            <a:endParaRPr sz="1886">
              <a:solidFill>
                <a:srgbClr val="CC0000"/>
              </a:solidFill>
              <a:latin typeface="Newsreader"/>
              <a:ea typeface="Newsreader"/>
              <a:cs typeface="Newsreader"/>
              <a:sym typeface="Newsreader"/>
            </a:endParaRPr>
          </a:p>
        </p:txBody>
      </p:sp>
      <p:sp>
        <p:nvSpPr>
          <p:cNvPr id="577" name="Google Shape;577;p62"/>
          <p:cNvSpPr txBox="1"/>
          <p:nvPr/>
        </p:nvSpPr>
        <p:spPr>
          <a:xfrm>
            <a:off x="4319583" y="2443500"/>
            <a:ext cx="464700" cy="331200"/>
          </a:xfrm>
          <a:prstGeom prst="rect">
            <a:avLst/>
          </a:prstGeom>
          <a:noFill/>
          <a:ln>
            <a:noFill/>
          </a:ln>
        </p:spPr>
        <p:txBody>
          <a:bodyPr anchorCtr="0" anchor="ctr" bIns="84925" lIns="84925" spcFirstLastPara="1" rIns="127400" wrap="square" tIns="84925">
            <a:noAutofit/>
          </a:bodyPr>
          <a:lstStyle/>
          <a:p>
            <a:pPr indent="-332141" lvl="0" marL="424718" rtl="0" algn="r">
              <a:spcBef>
                <a:spcPts val="0"/>
              </a:spcBef>
              <a:spcAft>
                <a:spcPts val="0"/>
              </a:spcAft>
              <a:buClr>
                <a:srgbClr val="CC0000"/>
              </a:buClr>
              <a:buSzPts val="1886"/>
              <a:buFont typeface="Newsreader"/>
              <a:buChar char="✖"/>
            </a:pPr>
            <a:r>
              <a:t/>
            </a:r>
            <a:endParaRPr sz="1886">
              <a:solidFill>
                <a:srgbClr val="CC0000"/>
              </a:solidFill>
              <a:latin typeface="Newsreader"/>
              <a:ea typeface="Newsreader"/>
              <a:cs typeface="Newsreader"/>
              <a:sym typeface="Newsreader"/>
            </a:endParaRPr>
          </a:p>
        </p:txBody>
      </p:sp>
      <p:sp>
        <p:nvSpPr>
          <p:cNvPr id="578" name="Google Shape;578;p62"/>
          <p:cNvSpPr txBox="1"/>
          <p:nvPr/>
        </p:nvSpPr>
        <p:spPr>
          <a:xfrm>
            <a:off x="4345547" y="4157121"/>
            <a:ext cx="464700" cy="331200"/>
          </a:xfrm>
          <a:prstGeom prst="rect">
            <a:avLst/>
          </a:prstGeom>
          <a:noFill/>
          <a:ln>
            <a:noFill/>
          </a:ln>
        </p:spPr>
        <p:txBody>
          <a:bodyPr anchorCtr="0" anchor="ctr" bIns="84925" lIns="84925" spcFirstLastPara="1" rIns="127400" wrap="square" tIns="84925">
            <a:noAutofit/>
          </a:bodyPr>
          <a:lstStyle/>
          <a:p>
            <a:pPr indent="-332141" lvl="0" marL="424718" rtl="0" algn="r">
              <a:spcBef>
                <a:spcPts val="0"/>
              </a:spcBef>
              <a:spcAft>
                <a:spcPts val="0"/>
              </a:spcAft>
              <a:buClr>
                <a:srgbClr val="CC0000"/>
              </a:buClr>
              <a:buSzPts val="1886"/>
              <a:buFont typeface="Newsreader"/>
              <a:buChar char="✖"/>
            </a:pPr>
            <a:r>
              <a:t/>
            </a:r>
            <a:endParaRPr sz="1886">
              <a:solidFill>
                <a:srgbClr val="CC0000"/>
              </a:solidFill>
              <a:latin typeface="Newsreader"/>
              <a:ea typeface="Newsreader"/>
              <a:cs typeface="Newsreader"/>
              <a:sym typeface="Newsreader"/>
            </a:endParaRPr>
          </a:p>
        </p:txBody>
      </p:sp>
      <p:sp>
        <p:nvSpPr>
          <p:cNvPr id="579" name="Google Shape;579;p62"/>
          <p:cNvSpPr txBox="1"/>
          <p:nvPr>
            <p:ph idx="4" type="subTitle"/>
          </p:nvPr>
        </p:nvSpPr>
        <p:spPr>
          <a:xfrm>
            <a:off x="41775" y="1895400"/>
            <a:ext cx="1068000" cy="3765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b="1" lang="en" sz="1772">
                <a:solidFill>
                  <a:schemeClr val="accent1"/>
                </a:solidFill>
              </a:rPr>
              <a:t>Basis</a:t>
            </a:r>
            <a:endParaRPr b="1" sz="1772">
              <a:solidFill>
                <a:schemeClr val="accent1"/>
              </a:solidFill>
            </a:endParaRPr>
          </a:p>
          <a:p>
            <a:pPr indent="0" lvl="0" marL="0" rtl="0" algn="l">
              <a:spcBef>
                <a:spcPts val="0"/>
              </a:spcBef>
              <a:spcAft>
                <a:spcPts val="0"/>
              </a:spcAft>
              <a:buNone/>
            </a:pPr>
            <a:r>
              <a:t/>
            </a:r>
            <a:endParaRPr b="1" sz="1772">
              <a:solidFill>
                <a:schemeClr val="accent1"/>
              </a:solidFill>
            </a:endParaRPr>
          </a:p>
        </p:txBody>
      </p:sp>
      <p:sp>
        <p:nvSpPr>
          <p:cNvPr id="580" name="Google Shape;580;p62"/>
          <p:cNvSpPr txBox="1"/>
          <p:nvPr>
            <p:ph idx="4" type="subTitle"/>
          </p:nvPr>
        </p:nvSpPr>
        <p:spPr>
          <a:xfrm>
            <a:off x="41775" y="2483577"/>
            <a:ext cx="1068000" cy="3381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b="1" lang="en" sz="1772">
                <a:solidFill>
                  <a:schemeClr val="accent1"/>
                </a:solidFill>
              </a:rPr>
              <a:t>Data </a:t>
            </a:r>
            <a:endParaRPr b="1" sz="1772">
              <a:solidFill>
                <a:schemeClr val="accent1"/>
              </a:solidFill>
            </a:endParaRPr>
          </a:p>
          <a:p>
            <a:pPr indent="0" lvl="0" marL="0" rtl="0" algn="l">
              <a:spcBef>
                <a:spcPts val="0"/>
              </a:spcBef>
              <a:spcAft>
                <a:spcPts val="0"/>
              </a:spcAft>
              <a:buNone/>
            </a:pPr>
            <a:r>
              <a:t/>
            </a:r>
            <a:endParaRPr b="1" sz="1772">
              <a:solidFill>
                <a:schemeClr val="accent1"/>
              </a:solidFill>
            </a:endParaRPr>
          </a:p>
        </p:txBody>
      </p:sp>
      <p:sp>
        <p:nvSpPr>
          <p:cNvPr id="581" name="Google Shape;581;p62"/>
          <p:cNvSpPr txBox="1"/>
          <p:nvPr>
            <p:ph idx="4" type="subTitle"/>
          </p:nvPr>
        </p:nvSpPr>
        <p:spPr>
          <a:xfrm>
            <a:off x="0" y="2953588"/>
            <a:ext cx="1068000" cy="3765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b="1" lang="en" sz="1772">
                <a:solidFill>
                  <a:schemeClr val="accent1"/>
                </a:solidFill>
              </a:rPr>
              <a:t>Training</a:t>
            </a:r>
            <a:endParaRPr b="1" sz="1772">
              <a:solidFill>
                <a:schemeClr val="accent1"/>
              </a:solidFill>
            </a:endParaRPr>
          </a:p>
          <a:p>
            <a:pPr indent="0" lvl="0" marL="0" rtl="0" algn="l">
              <a:spcBef>
                <a:spcPts val="0"/>
              </a:spcBef>
              <a:spcAft>
                <a:spcPts val="0"/>
              </a:spcAft>
              <a:buNone/>
            </a:pPr>
            <a:r>
              <a:t/>
            </a:r>
            <a:endParaRPr b="1" sz="1772">
              <a:solidFill>
                <a:schemeClr val="accent1"/>
              </a:solidFill>
            </a:endParaRPr>
          </a:p>
        </p:txBody>
      </p:sp>
      <p:sp>
        <p:nvSpPr>
          <p:cNvPr id="582" name="Google Shape;582;p62"/>
          <p:cNvSpPr txBox="1"/>
          <p:nvPr>
            <p:ph idx="4" type="subTitle"/>
          </p:nvPr>
        </p:nvSpPr>
        <p:spPr>
          <a:xfrm>
            <a:off x="0" y="3563588"/>
            <a:ext cx="1537500" cy="3765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b="1" lang="en" sz="1572">
                <a:solidFill>
                  <a:schemeClr val="accent1"/>
                </a:solidFill>
              </a:rPr>
              <a:t>Transparency</a:t>
            </a:r>
            <a:endParaRPr b="1" sz="1572">
              <a:solidFill>
                <a:schemeClr val="accent1"/>
              </a:solidFill>
            </a:endParaRPr>
          </a:p>
          <a:p>
            <a:pPr indent="0" lvl="0" marL="0" rtl="0" algn="l">
              <a:spcBef>
                <a:spcPts val="0"/>
              </a:spcBef>
              <a:spcAft>
                <a:spcPts val="0"/>
              </a:spcAft>
              <a:buNone/>
            </a:pPr>
            <a:r>
              <a:t/>
            </a:r>
            <a:endParaRPr b="1" sz="1672">
              <a:solidFill>
                <a:schemeClr val="accent1"/>
              </a:solidFill>
            </a:endParaRPr>
          </a:p>
        </p:txBody>
      </p:sp>
      <p:sp>
        <p:nvSpPr>
          <p:cNvPr id="583" name="Google Shape;583;p62"/>
          <p:cNvSpPr txBox="1"/>
          <p:nvPr>
            <p:ph idx="4" type="subTitle"/>
          </p:nvPr>
        </p:nvSpPr>
        <p:spPr>
          <a:xfrm>
            <a:off x="58200" y="4173600"/>
            <a:ext cx="1421100" cy="461700"/>
          </a:xfrm>
          <a:prstGeom prst="rect">
            <a:avLst/>
          </a:prstGeom>
        </p:spPr>
        <p:txBody>
          <a:bodyPr anchorCtr="0" anchor="t" bIns="84925" lIns="84925" spcFirstLastPara="1" rIns="84925" wrap="square" tIns="84925">
            <a:noAutofit/>
          </a:bodyPr>
          <a:lstStyle/>
          <a:p>
            <a:pPr indent="0" lvl="0" marL="0" rtl="0" algn="l">
              <a:spcBef>
                <a:spcPts val="0"/>
              </a:spcBef>
              <a:spcAft>
                <a:spcPts val="0"/>
              </a:spcAft>
              <a:buNone/>
            </a:pPr>
            <a:r>
              <a:rPr b="1" lang="en" sz="1672">
                <a:solidFill>
                  <a:schemeClr val="accent1"/>
                </a:solidFill>
              </a:rPr>
              <a:t>Human Role</a:t>
            </a:r>
            <a:endParaRPr b="1" sz="1672">
              <a:solidFill>
                <a:schemeClr val="accent1"/>
              </a:solidFill>
            </a:endParaRPr>
          </a:p>
          <a:p>
            <a:pPr indent="0" lvl="0" marL="0" rtl="0" algn="l">
              <a:spcBef>
                <a:spcPts val="0"/>
              </a:spcBef>
              <a:spcAft>
                <a:spcPts val="0"/>
              </a:spcAft>
              <a:buNone/>
            </a:pPr>
            <a:r>
              <a:t/>
            </a:r>
            <a:endParaRPr b="1" sz="1672">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3"/>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9" name="Google Shape;589;p63"/>
          <p:cNvSpPr txBox="1"/>
          <p:nvPr>
            <p:ph type="title"/>
          </p:nvPr>
        </p:nvSpPr>
        <p:spPr>
          <a:xfrm>
            <a:off x="1453650" y="1325938"/>
            <a:ext cx="6236700" cy="2011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u="sng"/>
              <a:t>Activity: Take 30 Seconds to Think</a:t>
            </a:r>
            <a:endParaRPr u="sng"/>
          </a:p>
          <a:p>
            <a:pPr indent="0" lvl="0" marL="0" rtl="0" algn="ctr">
              <a:spcBef>
                <a:spcPts val="0"/>
              </a:spcBef>
              <a:spcAft>
                <a:spcPts val="0"/>
              </a:spcAft>
              <a:buNone/>
            </a:pPr>
            <a:r>
              <a:t/>
            </a:r>
            <a:endParaRPr/>
          </a:p>
          <a:p>
            <a:pPr indent="0" lvl="0" marL="0" rtl="0" algn="ctr">
              <a:spcBef>
                <a:spcPts val="0"/>
              </a:spcBef>
              <a:spcAft>
                <a:spcPts val="0"/>
              </a:spcAft>
              <a:buNone/>
            </a:pPr>
            <a:r>
              <a:rPr lang="en" sz="4200">
                <a:solidFill>
                  <a:schemeClr val="accent2"/>
                </a:solidFill>
              </a:rPr>
              <a:t>How can </a:t>
            </a:r>
            <a:r>
              <a:rPr b="1" i="1" lang="en" sz="4200">
                <a:solidFill>
                  <a:schemeClr val="accent2"/>
                </a:solidFill>
              </a:rPr>
              <a:t>YOU </a:t>
            </a:r>
            <a:r>
              <a:rPr lang="en" sz="4200">
                <a:solidFill>
                  <a:schemeClr val="accent2"/>
                </a:solidFill>
              </a:rPr>
              <a:t>help make AI more ethical?</a:t>
            </a:r>
            <a:endParaRPr sz="42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usiness Plan Presentation">
  <a:themeElements>
    <a:clrScheme name="Simple Light">
      <a:dk1>
        <a:srgbClr val="F9F9F9"/>
      </a:dk1>
      <a:lt1>
        <a:srgbClr val="183C40"/>
      </a:lt1>
      <a:dk2>
        <a:srgbClr val="20494D"/>
      </a:dk2>
      <a:lt2>
        <a:srgbClr val="799DA7"/>
      </a:lt2>
      <a:accent1>
        <a:srgbClr val="B0D5CD"/>
      </a:accent1>
      <a:accent2>
        <a:srgbClr val="A6DAEA"/>
      </a:accent2>
      <a:accent3>
        <a:srgbClr val="B78D43"/>
      </a:accent3>
      <a:accent4>
        <a:srgbClr val="9AA864"/>
      </a:accent4>
      <a:accent5>
        <a:srgbClr val="426345"/>
      </a:accent5>
      <a:accent6>
        <a:srgbClr val="DCDCDC"/>
      </a:accent6>
      <a:hlink>
        <a:srgbClr val="B0D5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