
<file path=[Content_Types].xml><?xml version="1.0" encoding="utf-8"?>
<Types xmlns="http://schemas.openxmlformats.org/package/2006/content-types">
  <Default Extension="emf" ContentType="image/x-emf"/>
  <Default Extension="jpeg" ContentType="image/jpeg"/>
  <Default Extension="mov" ContentType="video/quicktime"/>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7"/>
  </p:notesMasterIdLst>
  <p:sldIdLst>
    <p:sldId id="274" r:id="rId2"/>
    <p:sldId id="275" r:id="rId3"/>
    <p:sldId id="342" r:id="rId4"/>
    <p:sldId id="278" r:id="rId5"/>
    <p:sldId id="280" r:id="rId6"/>
    <p:sldId id="281" r:id="rId7"/>
    <p:sldId id="282" r:id="rId8"/>
    <p:sldId id="343" r:id="rId9"/>
    <p:sldId id="285" r:id="rId10"/>
    <p:sldId id="286" r:id="rId11"/>
    <p:sldId id="288" r:id="rId12"/>
    <p:sldId id="287" r:id="rId13"/>
    <p:sldId id="344" r:id="rId14"/>
    <p:sldId id="276" r:id="rId15"/>
    <p:sldId id="277" r:id="rId16"/>
    <p:sldId id="290" r:id="rId17"/>
    <p:sldId id="289" r:id="rId18"/>
    <p:sldId id="291" r:id="rId19"/>
    <p:sldId id="292" r:id="rId20"/>
    <p:sldId id="293" r:id="rId21"/>
    <p:sldId id="294" r:id="rId22"/>
    <p:sldId id="297" r:id="rId23"/>
    <p:sldId id="298" r:id="rId24"/>
    <p:sldId id="295" r:id="rId25"/>
    <p:sldId id="30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63F9CF9-4E14-9649-ADB1-B2CB8A8146FD}">
          <p14:sldIdLst/>
        </p14:section>
        <p14:section name="DARKO" id="{31FE05A1-1575-DA47-8BD7-5A10AEC739C6}">
          <p14:sldIdLst>
            <p14:sldId id="274"/>
            <p14:sldId id="275"/>
            <p14:sldId id="342"/>
            <p14:sldId id="278"/>
            <p14:sldId id="280"/>
            <p14:sldId id="281"/>
            <p14:sldId id="282"/>
            <p14:sldId id="343"/>
            <p14:sldId id="285"/>
            <p14:sldId id="286"/>
            <p14:sldId id="288"/>
            <p14:sldId id="287"/>
            <p14:sldId id="344"/>
            <p14:sldId id="276"/>
            <p14:sldId id="277"/>
            <p14:sldId id="290"/>
            <p14:sldId id="289"/>
            <p14:sldId id="291"/>
            <p14:sldId id="292"/>
            <p14:sldId id="293"/>
            <p14:sldId id="294"/>
            <p14:sldId id="297"/>
            <p14:sldId id="298"/>
            <p14:sldId id="295"/>
            <p14:sldId id="300"/>
          </p14:sldIdLst>
        </p14:section>
        <p14:section name="Title Slide" id="{B21BFF2D-A209-424C-80D9-E5E560FE71DB}">
          <p14:sldIdLst/>
        </p14:section>
        <p14:section name="Agenda" id="{514F688C-44CC-DF4E-BA07-101772D27934}">
          <p14:sldIdLst/>
        </p14:section>
        <p14:section name="Why Observability" id="{1842BC9D-5D4F-2348-BC6C-DA17138E1CCA}">
          <p14:sldIdLst/>
        </p14:section>
        <p14:section name="Du'An - Build and deploy Agent" id="{DEBAA11C-608F-DD41-A548-0A174555F71D}">
          <p14:sldIdLst/>
        </p14:section>
        <p14:section name="GenaritiveAI Lens" id="{59B1E9F4-AC67-404D-A6FD-E12B7510DE31}">
          <p14:sldIdLst/>
        </p14:section>
        <p14:section name="Operationalizing the GenAI Lens with Datadog" id="{93A99D1B-DB03-624C-8215-133804A7A244}">
          <p14:sldIdLst/>
        </p14:section>
        <p14:section name="Key Takeaways" id="{80CCB301-05D1-0442-BFD6-BB9D985469E8}">
          <p14:sldIdLst/>
        </p14:section>
        <p14:section name="Resources" id="{8C485C47-6438-E74C-97DE-C4AAE3D3AB5C}">
          <p14:sldIdLst/>
        </p14:section>
        <p14:section name="Thank you" id="{4AC0907C-0724-4F41-82EE-169DF34BE0C1}">
          <p14:sldIdLst/>
        </p14:section>
      </p14:sectionLst>
    </p:ext>
    <p:ext uri="{EFAFB233-063F-42B5-8137-9DF3F51BA10A}">
      <p15:sldGuideLst xmlns:p15="http://schemas.microsoft.com/office/powerpoint/2012/main">
        <p15:guide id="1" orient="horz" pos="696" userDrawn="1">
          <p15:clr>
            <a:srgbClr val="A4A3A4"/>
          </p15:clr>
        </p15:guide>
        <p15:guide id="2" pos="384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13001184-36E0-C086-2D91-FE5583539284}" name="Do, Phoebe" initials="PD" userId="S::dophoebe@amazon.com::6438aa6f-8de0-4206-9312-d49046839f9b" providerId="AD"/>
  <p188:author id="{E3C05587-0492-D1F7-227C-97CF7524EB6E}" name="Chandras, Aartika" initials="AC" userId="S::aartikac@amazon.com::c72f98b7-6a91-4f73-882e-116fd6aa7a18" providerId="AD"/>
  <p188:author id="{04EDF5DB-E295-3F4A-6788-8BE49775AB44}" name="Lightfoot, Du'An" initials="LD" userId="S::duanlig@amazon.com::245724f4-b4c7-4d53-8944-1180924342ad"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151D25"/>
    <a:srgbClr val="22272D"/>
    <a:srgbClr val="161D26"/>
    <a:srgbClr val="F105A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3467"/>
    <p:restoredTop sz="78069"/>
  </p:normalViewPr>
  <p:slideViewPr>
    <p:cSldViewPr snapToGrid="0">
      <p:cViewPr varScale="1">
        <p:scale>
          <a:sx n="99" d="100"/>
          <a:sy n="99" d="100"/>
        </p:scale>
        <p:origin x="192" y="664"/>
      </p:cViewPr>
      <p:guideLst>
        <p:guide orient="horz" pos="696"/>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8/10/relationships/authors" Targe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6C9065-D33D-C44A-9F5F-AB924EB07C7B}" type="datetimeFigureOut">
              <a:rPr lang="en-US" smtClean="0"/>
              <a:t>3/22/26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56A43B-DC42-924E-8100-24D59FB48E2C}" type="slidenum">
              <a:rPr lang="en-US" smtClean="0"/>
              <a:t>‹#›</a:t>
            </a:fld>
            <a:endParaRPr lang="en-US"/>
          </a:p>
        </p:txBody>
      </p:sp>
    </p:spTree>
    <p:extLst>
      <p:ext uri="{BB962C8B-B14F-4D97-AF65-F5344CB8AC3E}">
        <p14:creationId xmlns:p14="http://schemas.microsoft.com/office/powerpoint/2010/main" val="41363522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BD4A3C-E61B-709E-921C-8AC18F3F01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38A135-23EC-32DB-6602-FBDED4BCAE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F65DAF-5D89-C26A-E98D-7D029E7F326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F26185E-AAA2-C09F-B14A-FFD277789DC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4F0C1F-993A-6847-8031-A71E46B1E58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394130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90BE28-FBF1-A4F9-1EAB-791C5BC813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D4007B-73A3-42DC-0975-8EF363270F97}"/>
              </a:ext>
            </a:extLst>
          </p:cNvPr>
          <p:cNvSpPr>
            <a:spLocks noGrp="1" noRot="1" noChangeAspect="1"/>
          </p:cNvSpPr>
          <p:nvPr>
            <p:ph type="sldImg"/>
          </p:nvPr>
        </p:nvSpPr>
        <p:spPr>
          <a:xfrm>
            <a:off x="438150" y="457200"/>
            <a:ext cx="5981700" cy="3363913"/>
          </a:xfrm>
        </p:spPr>
        <p:txBody>
          <a:bodyPr/>
          <a:lstStyle/>
          <a:p>
            <a:endParaRPr lang="en-US"/>
          </a:p>
        </p:txBody>
      </p:sp>
      <p:sp>
        <p:nvSpPr>
          <p:cNvPr id="3" name="Notes Placeholder 2">
            <a:extLst>
              <a:ext uri="{FF2B5EF4-FFF2-40B4-BE49-F238E27FC236}">
                <a16:creationId xmlns:a16="http://schemas.microsoft.com/office/drawing/2014/main" id="{3193FF30-C9BE-94F0-18CB-7F05EAE47D6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6F2513D-B3CA-4F1A-F560-20AAB2B284E1}"/>
              </a:ext>
            </a:extLst>
          </p:cNvPr>
          <p:cNvSpPr>
            <a:spLocks noGrp="1"/>
          </p:cNvSpPr>
          <p:nvPr>
            <p:ph type="sldNum" sz="quarter" idx="5"/>
          </p:nvPr>
        </p:nvSpPr>
        <p:spPr/>
        <p:txBody>
          <a:bodyPr/>
          <a:lstStyle/>
          <a:p>
            <a:fld id="{A3D89E5F-BEEF-42A1-A57B-E5A736D51194}" type="slidenum">
              <a:rPr lang="en-US" smtClean="0"/>
              <a:pPr/>
              <a:t>2</a:t>
            </a:fld>
            <a:endParaRPr lang="en-US" dirty="0"/>
          </a:p>
        </p:txBody>
      </p:sp>
    </p:spTree>
    <p:extLst>
      <p:ext uri="{BB962C8B-B14F-4D97-AF65-F5344CB8AC3E}">
        <p14:creationId xmlns:p14="http://schemas.microsoft.com/office/powerpoint/2010/main" val="14262487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0B2699-378A-5F86-9E45-E3DAE91AFD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6BA734-2706-6A5F-9441-27B8BA6EBE00}"/>
              </a:ext>
            </a:extLst>
          </p:cNvPr>
          <p:cNvSpPr>
            <a:spLocks noGrp="1" noRot="1" noChangeAspect="1"/>
          </p:cNvSpPr>
          <p:nvPr>
            <p:ph type="sldImg"/>
          </p:nvPr>
        </p:nvSpPr>
        <p:spPr>
          <a:xfrm>
            <a:off x="438150" y="457200"/>
            <a:ext cx="5981700" cy="3363913"/>
          </a:xfrm>
        </p:spPr>
        <p:txBody>
          <a:bodyPr/>
          <a:lstStyle/>
          <a:p>
            <a:endParaRPr lang="en-US"/>
          </a:p>
        </p:txBody>
      </p:sp>
      <p:sp>
        <p:nvSpPr>
          <p:cNvPr id="3" name="Notes Placeholder 2">
            <a:extLst>
              <a:ext uri="{FF2B5EF4-FFF2-40B4-BE49-F238E27FC236}">
                <a16:creationId xmlns:a16="http://schemas.microsoft.com/office/drawing/2014/main" id="{F42B6FE4-097B-3A91-FF8A-18B735D2C6C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F9A2751-03EE-0C99-315C-6A94D2622C89}"/>
              </a:ext>
            </a:extLst>
          </p:cNvPr>
          <p:cNvSpPr>
            <a:spLocks noGrp="1"/>
          </p:cNvSpPr>
          <p:nvPr>
            <p:ph type="sldNum" sz="quarter" idx="5"/>
          </p:nvPr>
        </p:nvSpPr>
        <p:spPr/>
        <p:txBody>
          <a:bodyPr/>
          <a:lstStyle/>
          <a:p>
            <a:fld id="{A3D89E5F-BEEF-42A1-A57B-E5A736D51194}" type="slidenum">
              <a:rPr lang="en-US" smtClean="0"/>
              <a:pPr/>
              <a:t>8</a:t>
            </a:fld>
            <a:endParaRPr lang="en-US" dirty="0"/>
          </a:p>
        </p:txBody>
      </p:sp>
    </p:spTree>
    <p:extLst>
      <p:ext uri="{BB962C8B-B14F-4D97-AF65-F5344CB8AC3E}">
        <p14:creationId xmlns:p14="http://schemas.microsoft.com/office/powerpoint/2010/main" val="23616706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C099FB-1105-9365-E8C2-F92C85B1AD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891E05-C3E7-BEB7-455E-0C4ABBFD55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379A0B-32A5-5AE4-9DDF-ADCC3F5A9EB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i="1" dirty="0"/>
              <a:t>Why did we build? </a:t>
            </a:r>
            <a:r>
              <a:rPr lang="en-US" dirty="0"/>
              <a:t>By open-sourcing, we aim to provide developers with powerful, flexible tools to build agents in the rapidly evolving agent landscape.</a:t>
            </a:r>
            <a:endParaRPr lang="en-US" sz="1200" b="1" i="1" dirty="0"/>
          </a:p>
          <a:p>
            <a:endParaRPr lang="en-US" b="0" i="0" dirty="0">
              <a:solidFill>
                <a:srgbClr val="1D1C1D"/>
              </a:solidFill>
              <a:effectLst/>
              <a:latin typeface="Slack-Lato"/>
            </a:endParaRPr>
          </a:p>
          <a:p>
            <a:r>
              <a:rPr lang="en-US" b="0" i="0" dirty="0">
                <a:solidFill>
                  <a:srgbClr val="1D1C1D"/>
                </a:solidFill>
                <a:effectLst/>
                <a:latin typeface="Slack-Lato"/>
              </a:rPr>
              <a:t>We are excited to announce Strands Agents, an open source SDK for building agents using just a few lines of code. It is simple to use and eliminates the need for complex agent orchestration by embracing the capabilities of state-of-the-art models to plan, chain thoughts, call tools, and reflect. </a:t>
            </a:r>
            <a:r>
              <a:rPr lang="en-US" dirty="0"/>
              <a:t>Phoenix provides a simple, code-first solution to building agents. With Strands Agents, developers can simply define a prompt and a list of tools in code to build an agent, then test it locally and deploy it to the cloud. Strands plans the agent's next steps and executes tools using the advanced reasoning capabilities of today's models. For more complex agent use cases, developers can customize their agent's behavior in Strands.</a:t>
            </a:r>
          </a:p>
        </p:txBody>
      </p:sp>
      <p:sp>
        <p:nvSpPr>
          <p:cNvPr id="4" name="Slide Number Placeholder 3">
            <a:extLst>
              <a:ext uri="{FF2B5EF4-FFF2-40B4-BE49-F238E27FC236}">
                <a16:creationId xmlns:a16="http://schemas.microsoft.com/office/drawing/2014/main" id="{90A3CC0C-A363-CC05-4DBE-E2CA481E8F39}"/>
              </a:ext>
            </a:extLst>
          </p:cNvPr>
          <p:cNvSpPr>
            <a:spLocks noGrp="1"/>
          </p:cNvSpPr>
          <p:nvPr>
            <p:ph type="sldNum" sz="quarter" idx="5"/>
          </p:nvPr>
        </p:nvSpPr>
        <p:spPr/>
        <p:txBody>
          <a:bodyPr/>
          <a:lstStyle/>
          <a:p>
            <a:fld id="{3B87D29A-3355-448E-B84B-39C051A3990D}" type="slidenum">
              <a:rPr lang="en-US" smtClean="0"/>
              <a:t>11</a:t>
            </a:fld>
            <a:endParaRPr lang="en-US"/>
          </a:p>
        </p:txBody>
      </p:sp>
    </p:spTree>
    <p:extLst>
      <p:ext uri="{BB962C8B-B14F-4D97-AF65-F5344CB8AC3E}">
        <p14:creationId xmlns:p14="http://schemas.microsoft.com/office/powerpoint/2010/main" val="33425543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EA8C4B-B77B-B6C6-FCA2-EAE1A7F077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B1D034-9DF2-30AE-1714-3F6FFE33178F}"/>
              </a:ext>
            </a:extLst>
          </p:cNvPr>
          <p:cNvSpPr>
            <a:spLocks noGrp="1" noRot="1" noChangeAspect="1"/>
          </p:cNvSpPr>
          <p:nvPr>
            <p:ph type="sldImg"/>
          </p:nvPr>
        </p:nvSpPr>
        <p:spPr>
          <a:xfrm>
            <a:off x="438150" y="457200"/>
            <a:ext cx="5981700" cy="3363913"/>
          </a:xfrm>
        </p:spPr>
        <p:txBody>
          <a:bodyPr/>
          <a:lstStyle/>
          <a:p>
            <a:endParaRPr lang="en-US"/>
          </a:p>
        </p:txBody>
      </p:sp>
      <p:sp>
        <p:nvSpPr>
          <p:cNvPr id="3" name="Notes Placeholder 2">
            <a:extLst>
              <a:ext uri="{FF2B5EF4-FFF2-40B4-BE49-F238E27FC236}">
                <a16:creationId xmlns:a16="http://schemas.microsoft.com/office/drawing/2014/main" id="{4222FBD5-D973-FA32-3926-552D9CAFC12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4901B53-073E-3B77-A8BA-44A2671440C9}"/>
              </a:ext>
            </a:extLst>
          </p:cNvPr>
          <p:cNvSpPr>
            <a:spLocks noGrp="1"/>
          </p:cNvSpPr>
          <p:nvPr>
            <p:ph type="sldNum" sz="quarter" idx="5"/>
          </p:nvPr>
        </p:nvSpPr>
        <p:spPr/>
        <p:txBody>
          <a:bodyPr/>
          <a:lstStyle/>
          <a:p>
            <a:fld id="{A3D89E5F-BEEF-42A1-A57B-E5A736D51194}" type="slidenum">
              <a:rPr lang="en-US" smtClean="0"/>
              <a:pPr/>
              <a:t>13</a:t>
            </a:fld>
            <a:endParaRPr lang="en-US" dirty="0"/>
          </a:p>
        </p:txBody>
      </p:sp>
    </p:spTree>
    <p:extLst>
      <p:ext uri="{BB962C8B-B14F-4D97-AF65-F5344CB8AC3E}">
        <p14:creationId xmlns:p14="http://schemas.microsoft.com/office/powerpoint/2010/main" val="9139681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B6D14E-5605-2BF5-7278-D7FFD326C4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5995F4-7150-92BA-947D-3AD0684CBC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CEAB38-B9C2-EEB1-2944-D041237AFE09}"/>
              </a:ext>
            </a:extLst>
          </p:cNvPr>
          <p:cNvSpPr>
            <a:spLocks noGrp="1"/>
          </p:cNvSpPr>
          <p:nvPr>
            <p:ph type="body" idx="1"/>
          </p:nvPr>
        </p:nvSpPr>
        <p:spPr/>
        <p:txBody>
          <a:bodyPr/>
          <a:lstStyle/>
          <a:p>
            <a:pPr marL="0" indent="0">
              <a:buNone/>
            </a:pPr>
            <a:r>
              <a:rPr lang="en-US" b="1" dirty="0"/>
              <a:t>Fully Managed Services</a:t>
            </a:r>
          </a:p>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No infrastructure management required</a:t>
            </a:r>
          </a:p>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Instant provisioning on request with pay-per-use billing</a:t>
            </a:r>
          </a:p>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Supports long-running execution from default 15 minutes up to 8 hours maximum</a:t>
            </a:r>
          </a:p>
          <a:p>
            <a:pPr marL="0" indent="0">
              <a:buNone/>
            </a:pPr>
            <a:endParaRPr lang="en-US" b="1" dirty="0"/>
          </a:p>
          <a:p>
            <a:pPr marL="228600" indent="-228600">
              <a:buAutoNum type="arabicPeriod"/>
            </a:pPr>
            <a:endParaRPr lang="en-US" b="1" dirty="0"/>
          </a:p>
          <a:p>
            <a:pPr marL="228600" indent="-228600">
              <a:buAutoNum type="arabicPeriod"/>
            </a:pPr>
            <a:r>
              <a:rPr lang="en-US" b="1" dirty="0"/>
              <a:t>Runtime: </a:t>
            </a:r>
            <a:r>
              <a:rPr lang="en-US" sz="1200" b="0" i="0" kern="1200" dirty="0">
                <a:solidFill>
                  <a:schemeClr val="tx1"/>
                </a:solidFill>
                <a:effectLst/>
                <a:latin typeface="+mn-lt"/>
                <a:ea typeface="+mn-ea"/>
                <a:cs typeface="+mn-cs"/>
              </a:rPr>
              <a:t>A secure, serverless runtime purpose-built for deploying and scaling dynamic AI agents and tools using any open-source framework including </a:t>
            </a:r>
            <a:r>
              <a:rPr lang="en-US" sz="1200" b="0" i="0" kern="1200" dirty="0" err="1">
                <a:solidFill>
                  <a:schemeClr val="tx1"/>
                </a:solidFill>
                <a:effectLst/>
                <a:latin typeface="+mn-lt"/>
                <a:ea typeface="+mn-ea"/>
                <a:cs typeface="+mn-cs"/>
              </a:rPr>
              <a:t>LangGraph</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CrewAI</a:t>
            </a:r>
            <a:r>
              <a:rPr lang="en-US" sz="1200" b="0" i="0" kern="1200" dirty="0">
                <a:solidFill>
                  <a:schemeClr val="tx1"/>
                </a:solidFill>
                <a:effectLst/>
                <a:latin typeface="+mn-lt"/>
                <a:ea typeface="+mn-ea"/>
                <a:cs typeface="+mn-cs"/>
              </a:rPr>
              <a:t>, and Strands Agents, any protocol, and any model.</a:t>
            </a:r>
          </a:p>
          <a:p>
            <a:pPr marL="228600" indent="-228600">
              <a:buAutoNum type="arabicPeriod"/>
            </a:pPr>
            <a:r>
              <a:rPr lang="en-US" sz="1200" b="1" i="0" kern="1200" dirty="0">
                <a:solidFill>
                  <a:schemeClr val="tx1"/>
                </a:solidFill>
                <a:effectLst/>
                <a:latin typeface="+mn-lt"/>
                <a:ea typeface="+mn-ea"/>
                <a:cs typeface="+mn-cs"/>
              </a:rPr>
              <a:t>Memory: </a:t>
            </a:r>
            <a:r>
              <a:rPr lang="en-US" sz="1200" b="0" i="0" kern="1200" dirty="0">
                <a:solidFill>
                  <a:schemeClr val="tx1"/>
                </a:solidFill>
                <a:effectLst/>
                <a:latin typeface="+mn-lt"/>
                <a:ea typeface="+mn-ea"/>
                <a:cs typeface="+mn-cs"/>
              </a:rPr>
              <a:t>Provides agents with short-term and long-term memory. This gives developers the ability to build context aware agents while providing full control over what the agent remembers.</a:t>
            </a:r>
          </a:p>
          <a:p>
            <a:pPr marL="228600" indent="-228600">
              <a:buAutoNum type="arabicPeriod"/>
            </a:pPr>
            <a:r>
              <a:rPr lang="en-US" b="1" dirty="0"/>
              <a:t>Identity: </a:t>
            </a:r>
            <a:r>
              <a:rPr lang="en-US" sz="1200" b="0" i="0" kern="1200" dirty="0">
                <a:solidFill>
                  <a:schemeClr val="tx1"/>
                </a:solidFill>
                <a:effectLst/>
                <a:latin typeface="+mn-lt"/>
                <a:ea typeface="+mn-ea"/>
                <a:cs typeface="+mn-cs"/>
              </a:rPr>
              <a:t>Provides authentication and authorization for AI agents.  It is compatible with existing identity providers, eliminating needs for user migration or rebuilding authentication flows.</a:t>
            </a:r>
          </a:p>
          <a:p>
            <a:pPr marL="228600" indent="-228600">
              <a:buAutoNum type="arabicPeriod"/>
            </a:pPr>
            <a:r>
              <a:rPr lang="en-US" sz="1200" b="1" i="0" kern="1200" dirty="0">
                <a:solidFill>
                  <a:schemeClr val="tx1"/>
                </a:solidFill>
                <a:effectLst/>
                <a:latin typeface="+mn-lt"/>
                <a:ea typeface="+mn-ea"/>
                <a:cs typeface="+mn-cs"/>
              </a:rPr>
              <a:t>Gateway: </a:t>
            </a:r>
            <a:r>
              <a:rPr lang="en-US" sz="1200" b="0" i="0" kern="1200" dirty="0">
                <a:solidFill>
                  <a:schemeClr val="tx1"/>
                </a:solidFill>
                <a:effectLst/>
                <a:latin typeface="+mn-lt"/>
                <a:ea typeface="+mn-ea"/>
                <a:cs typeface="+mn-cs"/>
              </a:rPr>
              <a:t>AgentCore Gateway serves as a connector that converts various API implementation styles such as </a:t>
            </a:r>
            <a:r>
              <a:rPr lang="en-US" sz="1200" b="0" i="0" kern="1200" dirty="0" err="1">
                <a:solidFill>
                  <a:schemeClr val="tx1"/>
                </a:solidFill>
                <a:effectLst/>
                <a:latin typeface="+mn-lt"/>
                <a:ea typeface="+mn-ea"/>
                <a:cs typeface="+mn-cs"/>
              </a:rPr>
              <a:t>OpenAPI</a:t>
            </a:r>
            <a:r>
              <a:rPr lang="en-US" sz="1200" b="0" i="0" kern="1200" dirty="0">
                <a:solidFill>
                  <a:schemeClr val="tx1"/>
                </a:solidFill>
                <a:effectLst/>
                <a:latin typeface="+mn-lt"/>
                <a:ea typeface="+mn-ea"/>
                <a:cs typeface="+mn-cs"/>
              </a:rPr>
              <a:t>, Smithy, and AWS Lambda into MCP format that AI agents can handle</a:t>
            </a:r>
            <a:endParaRPr lang="en-US" sz="1200" b="1" i="0" kern="1200" dirty="0">
              <a:solidFill>
                <a:schemeClr val="tx1"/>
              </a:solidFill>
              <a:effectLst/>
              <a:latin typeface="+mn-lt"/>
              <a:ea typeface="+mn-ea"/>
              <a:cs typeface="+mn-cs"/>
            </a:endParaRPr>
          </a:p>
          <a:p>
            <a:pPr marL="228600" indent="-228600">
              <a:buAutoNum type="arabicPeriod"/>
            </a:pPr>
            <a:r>
              <a:rPr lang="en-US" sz="1200" b="1" i="0" kern="1200" dirty="0">
                <a:solidFill>
                  <a:schemeClr val="tx1"/>
                </a:solidFill>
                <a:effectLst/>
                <a:latin typeface="+mn-lt"/>
                <a:ea typeface="+mn-ea"/>
                <a:cs typeface="+mn-cs"/>
              </a:rPr>
              <a:t>Browser (Built-in tool): </a:t>
            </a:r>
            <a:r>
              <a:rPr lang="en-US" sz="1200" b="0" i="0" kern="1200" dirty="0">
                <a:solidFill>
                  <a:schemeClr val="tx1"/>
                </a:solidFill>
                <a:effectLst/>
                <a:latin typeface="+mn-lt"/>
                <a:ea typeface="+mn-ea"/>
                <a:cs typeface="+mn-cs"/>
              </a:rPr>
              <a:t>Provides a fast, secure, cloud-based browser runtime to enable AI agents to interact with websites at scale.</a:t>
            </a:r>
            <a:endParaRPr lang="en-US" sz="1200" b="1" i="0" kern="1200" dirty="0">
              <a:solidFill>
                <a:schemeClr val="tx1"/>
              </a:solidFill>
              <a:effectLst/>
              <a:latin typeface="+mn-lt"/>
              <a:ea typeface="+mn-ea"/>
              <a:cs typeface="+mn-cs"/>
            </a:endParaRPr>
          </a:p>
          <a:p>
            <a:pPr marL="228600" indent="-228600">
              <a:buAutoNum type="arabicPeriod"/>
            </a:pPr>
            <a:r>
              <a:rPr lang="en-US" sz="1200" b="1" i="0" kern="1200" dirty="0">
                <a:solidFill>
                  <a:schemeClr val="tx1"/>
                </a:solidFill>
                <a:effectLst/>
                <a:latin typeface="+mn-lt"/>
                <a:ea typeface="+mn-ea"/>
                <a:cs typeface="+mn-cs"/>
              </a:rPr>
              <a:t>Code Interpreter (Built-in tool)</a:t>
            </a:r>
            <a:r>
              <a:rPr lang="en-US" sz="1200" b="0" i="0" kern="1200" dirty="0">
                <a:solidFill>
                  <a:schemeClr val="tx1"/>
                </a:solidFill>
                <a:effectLst/>
                <a:latin typeface="+mn-lt"/>
                <a:ea typeface="+mn-ea"/>
                <a:cs typeface="+mn-cs"/>
              </a:rPr>
              <a:t>: Enables agents to securely execute code in isolated sandbox environments.</a:t>
            </a:r>
          </a:p>
          <a:p>
            <a:pPr marL="228600" indent="-228600">
              <a:buAutoNum type="arabicPeriod"/>
            </a:pPr>
            <a:r>
              <a:rPr lang="en-US" sz="1200" b="1" i="0" kern="1200" dirty="0">
                <a:solidFill>
                  <a:schemeClr val="tx1"/>
                </a:solidFill>
                <a:effectLst/>
                <a:latin typeface="+mn-lt"/>
                <a:ea typeface="+mn-ea"/>
                <a:cs typeface="+mn-cs"/>
              </a:rPr>
              <a:t>Observability: </a:t>
            </a:r>
            <a:r>
              <a:rPr lang="en-US" sz="1200" b="0" i="0" kern="1200" dirty="0">
                <a:solidFill>
                  <a:schemeClr val="tx1"/>
                </a:solidFill>
                <a:effectLst/>
                <a:latin typeface="+mn-lt"/>
                <a:ea typeface="+mn-ea"/>
                <a:cs typeface="+mn-cs"/>
              </a:rPr>
              <a:t>Helps developers trace, debug, and monitor agent performance in production through unified operational dashboards. It integrates directly with Amazon CloudWatch and </a:t>
            </a:r>
            <a:r>
              <a:rPr lang="en-US" sz="1200" b="0" i="0" kern="1200" dirty="0" err="1">
                <a:solidFill>
                  <a:schemeClr val="tx1"/>
                </a:solidFill>
                <a:effectLst/>
                <a:latin typeface="+mn-lt"/>
                <a:ea typeface="+mn-ea"/>
                <a:cs typeface="+mn-cs"/>
              </a:rPr>
              <a:t>OpenTelemetry</a:t>
            </a:r>
            <a:r>
              <a:rPr lang="en-US" sz="1200" b="0" i="0" kern="1200" dirty="0">
                <a:solidFill>
                  <a:schemeClr val="tx1"/>
                </a:solidFill>
                <a:effectLst/>
                <a:latin typeface="+mn-lt"/>
                <a:ea typeface="+mn-ea"/>
                <a:cs typeface="+mn-cs"/>
              </a:rPr>
              <a:t>-compatible platforms like Datadog.</a:t>
            </a:r>
          </a:p>
          <a:p>
            <a:pPr marL="228600" indent="-228600">
              <a:buAutoNum type="arabicPeriod"/>
            </a:pPr>
            <a:r>
              <a:rPr lang="en-US" sz="1200" b="0" i="0" kern="1200" dirty="0">
                <a:solidFill>
                  <a:schemeClr val="tx1"/>
                </a:solidFill>
                <a:effectLst/>
                <a:latin typeface="+mn-lt"/>
                <a:ea typeface="+mn-ea"/>
                <a:cs typeface="+mn-cs"/>
              </a:rPr>
              <a:t>Evaluations: </a:t>
            </a:r>
          </a:p>
          <a:p>
            <a:pPr marL="228600" indent="-228600">
              <a:buAutoNum type="arabicPeriod"/>
            </a:pPr>
            <a:endParaRPr lang="en-US" sz="1200" b="0" i="0" kern="1200" dirty="0">
              <a:solidFill>
                <a:schemeClr val="tx1"/>
              </a:solidFill>
              <a:effectLst/>
              <a:latin typeface="+mn-lt"/>
              <a:ea typeface="+mn-ea"/>
              <a:cs typeface="+mn-cs"/>
            </a:endParaRPr>
          </a:p>
          <a:p>
            <a:pPr marL="228600" indent="-228600">
              <a:buAutoNum type="arabicPeriod"/>
            </a:pPr>
            <a:endParaRPr lang="en-US" sz="1200" b="0" i="0" kern="1200" dirty="0">
              <a:solidFill>
                <a:schemeClr val="tx1"/>
              </a:solidFill>
              <a:effectLst/>
              <a:latin typeface="+mn-lt"/>
              <a:ea typeface="+mn-ea"/>
              <a:cs typeface="+mn-cs"/>
            </a:endParaRPr>
          </a:p>
          <a:p>
            <a:pPr marL="228600" indent="-228600">
              <a:buAutoNum type="arabicPeriod"/>
            </a:pPr>
            <a:endParaRPr lang="en-US" sz="1200" b="0" i="0" kern="1200" dirty="0">
              <a:solidFill>
                <a:schemeClr val="tx1"/>
              </a:solidFill>
              <a:effectLst/>
              <a:latin typeface="+mn-lt"/>
              <a:ea typeface="+mn-ea"/>
              <a:cs typeface="+mn-cs"/>
            </a:endParaRPr>
          </a:p>
          <a:p>
            <a:pPr marL="228600" indent="-228600">
              <a:buAutoNum type="arabicPeriod"/>
            </a:pPr>
            <a:endParaRPr lang="en-US" sz="1200" b="0" i="0" kern="1200" dirty="0">
              <a:solidFill>
                <a:schemeClr val="tx1"/>
              </a:solidFill>
              <a:effectLst/>
              <a:latin typeface="+mn-lt"/>
              <a:ea typeface="+mn-ea"/>
              <a:cs typeface="+mn-cs"/>
            </a:endParaRPr>
          </a:p>
          <a:p>
            <a:pPr marL="228600" indent="-228600">
              <a:buAutoNum type="arabicPeriod"/>
            </a:pPr>
            <a:endParaRPr lang="en-US" dirty="0"/>
          </a:p>
        </p:txBody>
      </p:sp>
      <p:sp>
        <p:nvSpPr>
          <p:cNvPr id="4" name="Slide Number Placeholder 3">
            <a:extLst>
              <a:ext uri="{FF2B5EF4-FFF2-40B4-BE49-F238E27FC236}">
                <a16:creationId xmlns:a16="http://schemas.microsoft.com/office/drawing/2014/main" id="{75909096-9EF7-D839-37ED-EFFFAE889B53}"/>
              </a:ext>
            </a:extLst>
          </p:cNvPr>
          <p:cNvSpPr>
            <a:spLocks noGrp="1"/>
          </p:cNvSpPr>
          <p:nvPr>
            <p:ph type="sldNum" sz="quarter" idx="5"/>
          </p:nvPr>
        </p:nvSpPr>
        <p:spPr/>
        <p:txBody>
          <a:bodyPr/>
          <a:lstStyle/>
          <a:p>
            <a:fld id="{A756A43B-DC42-924E-8100-24D59FB48E2C}" type="slidenum">
              <a:rPr lang="en-US" smtClean="0"/>
              <a:t>14</a:t>
            </a:fld>
            <a:endParaRPr lang="en-US"/>
          </a:p>
        </p:txBody>
      </p:sp>
    </p:spTree>
    <p:extLst>
      <p:ext uri="{BB962C8B-B14F-4D97-AF65-F5344CB8AC3E}">
        <p14:creationId xmlns:p14="http://schemas.microsoft.com/office/powerpoint/2010/main" val="9609886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258FD3-00FE-3050-8977-EACDE34CB9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507EB1-6CE7-BBEE-408F-29B3523765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4C4C52-6F4C-725D-DA9A-870FB12840BA}"/>
              </a:ext>
            </a:extLst>
          </p:cNvPr>
          <p:cNvSpPr>
            <a:spLocks noGrp="1"/>
          </p:cNvSpPr>
          <p:nvPr>
            <p:ph type="body" idx="1"/>
          </p:nvPr>
        </p:nvSpPr>
        <p:spPr/>
        <p:txBody>
          <a:bodyPr/>
          <a:lstStyle/>
          <a:p>
            <a:r>
              <a:rPr lang="en-US" dirty="0"/>
              <a:t>Let's talk about Amazon Bedrock AgentCore Runtime. AgentCore is a serverless managed runtime for AI agents. Its designed to handle long running workloads up to 8 hours. </a:t>
            </a:r>
          </a:p>
          <a:p>
            <a:endParaRPr lang="en-US" dirty="0"/>
          </a:p>
          <a:p>
            <a:r>
              <a:rPr lang="en-US" dirty="0"/>
              <a:t>The key feature? Session isolation. </a:t>
            </a:r>
          </a:p>
          <a:p>
            <a:endParaRPr lang="en-US" dirty="0"/>
          </a:p>
          <a:p>
            <a:r>
              <a:rPr lang="en-US" dirty="0"/>
              <a:t>Each user session gets its own dedicated </a:t>
            </a:r>
            <a:r>
              <a:rPr lang="en-US" dirty="0" err="1"/>
              <a:t>microVM</a:t>
            </a:r>
            <a:r>
              <a:rPr lang="en-US" dirty="0"/>
              <a:t>—isolated compute, memory, filesystem. When the session ends, everything is terminated and sanitized. No cross-session contamination. </a:t>
            </a:r>
          </a:p>
          <a:p>
            <a:endParaRPr lang="en-US" dirty="0"/>
          </a:p>
          <a:p>
            <a:r>
              <a:rPr lang="en-US" dirty="0"/>
              <a:t>Why does this matter for AI agents specifically? Three reasons: </a:t>
            </a:r>
          </a:p>
          <a:p>
            <a:endParaRPr lang="en-US" dirty="0"/>
          </a:p>
          <a:p>
            <a:r>
              <a:rPr lang="en-US" dirty="0"/>
              <a:t>First: AI agents are stateful. They maintain context across multiple turns. AgentCore preserves that state securely within a session. </a:t>
            </a:r>
          </a:p>
          <a:p>
            <a:endParaRPr lang="en-US" dirty="0"/>
          </a:p>
          <a:p>
            <a:r>
              <a:rPr lang="en-US" dirty="0"/>
              <a:t>Second: Agents perform privileged operations—API calls, sending emails. AgentCore ensures proper security contexts. </a:t>
            </a:r>
          </a:p>
          <a:p>
            <a:endParaRPr lang="en-US" dirty="0"/>
          </a:p>
          <a:p>
            <a:r>
              <a:rPr lang="en-US" dirty="0"/>
              <a:t>Third: LLM behavior is non-deterministic, but AgentCore provides deterministic security boundaries. One note: sessions are ephemeral. For data that needs to persist— like our 30-day deduplication memory—we use AgentCore Memory. </a:t>
            </a:r>
          </a:p>
          <a:p>
            <a:endParaRPr lang="en-US" dirty="0"/>
          </a:p>
          <a:p>
            <a:r>
              <a:rPr lang="en-US" dirty="0"/>
              <a:t>For our newsletter agent, this means multiple users can interact safely, conversations are isolated, and the daily scheduled job runs in its own secure session. Enterprise-grade security without any additional code. Now let's see how we deploy to this runtime</a:t>
            </a:r>
            <a:endParaRPr lang="en-US" sz="1200" b="0"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BD7136F5-6AE7-A521-D239-4F1768352FBC}"/>
              </a:ext>
            </a:extLst>
          </p:cNvPr>
          <p:cNvSpPr>
            <a:spLocks noGrp="1"/>
          </p:cNvSpPr>
          <p:nvPr>
            <p:ph type="sldNum" sz="quarter" idx="5"/>
          </p:nvPr>
        </p:nvSpPr>
        <p:spPr/>
        <p:txBody>
          <a:bodyPr/>
          <a:lstStyle/>
          <a:p>
            <a:fld id="{5FF5A09E-D305-2F47-ABD5-BD064C3FD6EE}" type="slidenum">
              <a:rPr lang="en-US" smtClean="0"/>
              <a:t>15</a:t>
            </a:fld>
            <a:endParaRPr lang="en-US"/>
          </a:p>
        </p:txBody>
      </p:sp>
    </p:spTree>
    <p:extLst>
      <p:ext uri="{BB962C8B-B14F-4D97-AF65-F5344CB8AC3E}">
        <p14:creationId xmlns:p14="http://schemas.microsoft.com/office/powerpoint/2010/main" val="15604830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9BBC02-35BB-BD07-C2C0-5F1B07F960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5BC079-4BEE-20C1-E83E-EF9B29B53E3A}"/>
              </a:ext>
            </a:extLst>
          </p:cNvPr>
          <p:cNvSpPr>
            <a:spLocks noGrp="1" noRot="1" noChangeAspect="1"/>
          </p:cNvSpPr>
          <p:nvPr>
            <p:ph type="sldImg"/>
          </p:nvPr>
        </p:nvSpPr>
        <p:spPr>
          <a:xfrm>
            <a:off x="438150" y="457200"/>
            <a:ext cx="5981700" cy="3363913"/>
          </a:xfrm>
        </p:spPr>
      </p:sp>
      <p:sp>
        <p:nvSpPr>
          <p:cNvPr id="3" name="Notes Placeholder 2">
            <a:extLst>
              <a:ext uri="{FF2B5EF4-FFF2-40B4-BE49-F238E27FC236}">
                <a16:creationId xmlns:a16="http://schemas.microsoft.com/office/drawing/2014/main" id="{C41A087A-6F00-4CE7-135F-DFA4B6CBD324}"/>
              </a:ext>
            </a:extLst>
          </p:cNvPr>
          <p:cNvSpPr>
            <a:spLocks noGrp="1"/>
          </p:cNvSpPr>
          <p:nvPr>
            <p:ph type="body" idx="1"/>
          </p:nvPr>
        </p:nvSpPr>
        <p:spPr/>
        <p:txBody>
          <a:bodyPr/>
          <a:lstStyle/>
          <a:p>
            <a:pPr marL="285750" indent="-285750">
              <a:buFont typeface="Arial" panose="020B0604020202020204" pitchFamily="34" charset="0"/>
              <a:buChar char="•"/>
            </a:pPr>
            <a:r>
              <a:rPr lang="en-US" dirty="0">
                <a:latin typeface="Amazon Ember Display" panose="020F0603020204020204" pitchFamily="34" charset="0"/>
              </a:rPr>
              <a:t>Serverless with minimal setup</a:t>
            </a:r>
          </a:p>
          <a:p>
            <a:pPr marL="285750" indent="-285750">
              <a:buFont typeface="Arial" panose="020B0604020202020204" pitchFamily="34" charset="0"/>
              <a:buChar char="•"/>
            </a:pPr>
            <a:endParaRPr lang="en-US" dirty="0">
              <a:latin typeface="Amazon Ember Display" panose="020F0603020204020204" pitchFamily="34" charset="0"/>
            </a:endParaRPr>
          </a:p>
          <a:p>
            <a:pPr marL="285750" indent="-285750">
              <a:buFont typeface="Arial" panose="020B0604020202020204" pitchFamily="34" charset="0"/>
              <a:buChar char="•"/>
            </a:pPr>
            <a:r>
              <a:rPr lang="en-US" dirty="0">
                <a:latin typeface="Amazon Ember Display" panose="020F0603020204020204" pitchFamily="34" charset="0"/>
              </a:rPr>
              <a:t>Built-in encryption </a:t>
            </a:r>
          </a:p>
          <a:p>
            <a:pPr marL="285750" indent="-285750">
              <a:buFont typeface="Arial" panose="020B0604020202020204" pitchFamily="34" charset="0"/>
              <a:buChar char="•"/>
            </a:pPr>
            <a:endParaRPr lang="en-US" dirty="0">
              <a:latin typeface="Amazon Ember Display" panose="020F0603020204020204" pitchFamily="34" charset="0"/>
            </a:endParaRPr>
          </a:p>
          <a:p>
            <a:pPr marL="285750" indent="-285750">
              <a:buFont typeface="Arial" panose="020B0604020202020204" pitchFamily="34" charset="0"/>
              <a:buChar char="•"/>
            </a:pPr>
            <a:r>
              <a:rPr lang="en-US" dirty="0">
                <a:latin typeface="Amazon Ember Display" panose="020F0603020204020204" pitchFamily="34" charset="0"/>
              </a:rPr>
              <a:t>Flexible namespace for memory sharing</a:t>
            </a:r>
          </a:p>
          <a:p>
            <a:pPr marL="285750" indent="-285750">
              <a:buFont typeface="Arial" panose="020B0604020202020204" pitchFamily="34" charset="0"/>
              <a:buChar char="•"/>
            </a:pPr>
            <a:endParaRPr lang="en-US" dirty="0">
              <a:latin typeface="Amazon Ember Display" panose="020F0603020204020204" pitchFamily="34" charset="0"/>
            </a:endParaRPr>
          </a:p>
          <a:p>
            <a:pPr marL="285750" indent="-285750">
              <a:buFont typeface="Arial" panose="020B0604020202020204" pitchFamily="34" charset="0"/>
              <a:buChar char="•"/>
            </a:pPr>
            <a:r>
              <a:rPr lang="en-US" dirty="0">
                <a:latin typeface="Amazon Ember Display" panose="020F0603020204020204" pitchFamily="34" charset="0"/>
              </a:rPr>
              <a:t>Flexible time to live (TTL)</a:t>
            </a:r>
          </a:p>
          <a:p>
            <a:pPr marL="285750" indent="-285750">
              <a:buFont typeface="Arial" panose="020B0604020202020204" pitchFamily="34" charset="0"/>
              <a:buChar char="•"/>
            </a:pPr>
            <a:endParaRPr lang="en-US" dirty="0">
              <a:latin typeface="Amazon Ember Display" panose="020F0603020204020204" pitchFamily="34" charset="0"/>
            </a:endParaRPr>
          </a:p>
          <a:p>
            <a:pPr marL="285750" indent="-285750">
              <a:buFont typeface="Arial" panose="020B0604020202020204" pitchFamily="34" charset="0"/>
              <a:buChar char="•"/>
            </a:pPr>
            <a:r>
              <a:rPr lang="en-US" dirty="0">
                <a:latin typeface="Amazon Ember Display" panose="020F0603020204020204" pitchFamily="34" charset="0"/>
              </a:rPr>
              <a:t>Built-in observability</a:t>
            </a:r>
          </a:p>
          <a:p>
            <a:endParaRPr lang="en-US" dirty="0"/>
          </a:p>
        </p:txBody>
      </p:sp>
      <p:sp>
        <p:nvSpPr>
          <p:cNvPr id="4" name="Slide Number Placeholder 3">
            <a:extLst>
              <a:ext uri="{FF2B5EF4-FFF2-40B4-BE49-F238E27FC236}">
                <a16:creationId xmlns:a16="http://schemas.microsoft.com/office/drawing/2014/main" id="{133866B2-36DC-39D8-8826-8736B5D69927}"/>
              </a:ext>
            </a:extLst>
          </p:cNvPr>
          <p:cNvSpPr>
            <a:spLocks noGrp="1"/>
          </p:cNvSpPr>
          <p:nvPr>
            <p:ph type="sldNum" sz="quarter" idx="5"/>
          </p:nvPr>
        </p:nvSpPr>
        <p:spPr/>
        <p:txBody>
          <a:bodyPr/>
          <a:lstStyle/>
          <a:p>
            <a:fld id="{5FF5A09E-D305-2F47-ABD5-BD064C3FD6EE}" type="slidenum">
              <a:rPr lang="en-US" smtClean="0"/>
              <a:t>17</a:t>
            </a:fld>
            <a:endParaRPr lang="en-US"/>
          </a:p>
        </p:txBody>
      </p:sp>
    </p:spTree>
    <p:extLst>
      <p:ext uri="{BB962C8B-B14F-4D97-AF65-F5344CB8AC3E}">
        <p14:creationId xmlns:p14="http://schemas.microsoft.com/office/powerpoint/2010/main" val="19183855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BAB9FF-0249-80E3-4456-35494A4D6F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18262A-8093-1E47-0C61-0989F0F54E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9244BD-CA5B-AEDF-A18A-DEA1809D439D}"/>
              </a:ext>
            </a:extLst>
          </p:cNvPr>
          <p:cNvSpPr>
            <a:spLocks noGrp="1"/>
          </p:cNvSpPr>
          <p:nvPr>
            <p:ph type="body" idx="1"/>
          </p:nvPr>
        </p:nvSpPr>
        <p:spPr/>
        <p:txBody>
          <a:bodyPr/>
          <a:lstStyle/>
          <a:p>
            <a:pPr marL="228600" indent="-228600">
              <a:buAutoNum type="arabicPeriod"/>
            </a:pPr>
            <a:r>
              <a:rPr lang="en-US" sz="1200" b="0" i="0" kern="1200" dirty="0">
                <a:solidFill>
                  <a:schemeClr val="tx1"/>
                </a:solidFill>
                <a:effectLst/>
                <a:latin typeface="+mn-lt"/>
                <a:ea typeface="+mn-ea"/>
                <a:cs typeface="+mn-cs"/>
              </a:rPr>
              <a:t>Gives agents a secure way to connect and converts various API implementation styles such as </a:t>
            </a:r>
            <a:r>
              <a:rPr lang="en-US" sz="1200" b="0" i="0" kern="1200" dirty="0" err="1">
                <a:solidFill>
                  <a:schemeClr val="tx1"/>
                </a:solidFill>
                <a:effectLst/>
                <a:latin typeface="+mn-lt"/>
                <a:ea typeface="+mn-ea"/>
                <a:cs typeface="+mn-cs"/>
              </a:rPr>
              <a:t>OpenAPI</a:t>
            </a:r>
            <a:r>
              <a:rPr lang="en-US" sz="1200" b="0" i="0" kern="1200" dirty="0">
                <a:solidFill>
                  <a:schemeClr val="tx1"/>
                </a:solidFill>
                <a:effectLst/>
                <a:latin typeface="+mn-lt"/>
                <a:ea typeface="+mn-ea"/>
                <a:cs typeface="+mn-cs"/>
              </a:rPr>
              <a:t>, Smithy, and AWS Lambda into MCP format that AI agents can handle.</a:t>
            </a:r>
          </a:p>
          <a:p>
            <a:pPr marL="228600" indent="-228600">
              <a:buAutoNum type="arabicPeriod"/>
            </a:pPr>
            <a:endParaRPr lang="en-US" sz="1200" b="0" i="0" kern="1200" dirty="0">
              <a:solidFill>
                <a:schemeClr val="tx1"/>
              </a:solidFill>
              <a:effectLst/>
              <a:latin typeface="+mn-lt"/>
              <a:ea typeface="+mn-ea"/>
              <a:cs typeface="+mn-cs"/>
            </a:endParaRPr>
          </a:p>
          <a:p>
            <a:pPr marL="0" indent="0">
              <a:buNone/>
            </a:pPr>
            <a:r>
              <a:rPr lang="en-US" sz="1200" b="0" i="0" kern="1200" dirty="0">
                <a:solidFill>
                  <a:schemeClr val="tx1"/>
                </a:solidFill>
                <a:effectLst/>
                <a:latin typeface="+mn-lt"/>
                <a:ea typeface="+mn-ea"/>
                <a:cs typeface="+mn-cs"/>
              </a:rPr>
              <a:t>Features of AgentCore Gateway: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 Convert Web APIs, Lambda functions, etc. implemented within and outside the enterprise into MCP-compatible tools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 Provide 1-click integration for major services like Salesforce, Slack, Jira, Asana, Zendesk</a:t>
            </a:r>
          </a:p>
          <a:p>
            <a:pPr marL="0" indent="0">
              <a:buNone/>
            </a:pPr>
            <a:endParaRPr lang="en-US" sz="1200" b="0" i="0" kern="1200" dirty="0">
              <a:solidFill>
                <a:schemeClr val="tx1"/>
              </a:solidFill>
              <a:effectLst/>
              <a:latin typeface="+mn-lt"/>
              <a:ea typeface="+mn-ea"/>
              <a:cs typeface="+mn-cs"/>
            </a:endParaRPr>
          </a:p>
          <a:p>
            <a:pPr marL="0" indent="0">
              <a:buNone/>
            </a:pPr>
            <a:r>
              <a:rPr lang="en-US" sz="1200" b="0" i="0" kern="1200" dirty="0">
                <a:solidFill>
                  <a:schemeClr val="tx1"/>
                </a:solidFill>
                <a:effectLst/>
                <a:latin typeface="+mn-lt"/>
                <a:ea typeface="+mn-ea"/>
                <a:cs typeface="+mn-cs"/>
              </a:rPr>
              <a:t>Comprehensive Authentication and Authorization Features</a:t>
            </a:r>
          </a:p>
          <a:p>
            <a:pPr marL="171450" indent="-171450">
              <a:buFontTx/>
              <a:buChar char="-"/>
            </a:pPr>
            <a:r>
              <a:rPr lang="en-US" sz="1200" b="0" i="0" kern="1200" dirty="0">
                <a:solidFill>
                  <a:schemeClr val="tx1"/>
                </a:solidFill>
                <a:effectLst/>
                <a:latin typeface="+mn-lt"/>
                <a:ea typeface="+mn-ea"/>
                <a:cs typeface="+mn-cs"/>
              </a:rPr>
              <a:t>Cover both Inbound </a:t>
            </a:r>
            <a:r>
              <a:rPr lang="en-US" sz="1200" b="0" i="0" kern="1200" dirty="0" err="1">
                <a:solidFill>
                  <a:schemeClr val="tx1"/>
                </a:solidFill>
                <a:effectLst/>
                <a:latin typeface="+mn-lt"/>
                <a:ea typeface="+mn-ea"/>
                <a:cs typeface="+mn-cs"/>
              </a:rPr>
              <a:t>Oauth</a:t>
            </a:r>
            <a:r>
              <a:rPr lang="en-US" sz="1200" b="0" i="0" kern="1200" dirty="0">
                <a:solidFill>
                  <a:schemeClr val="tx1"/>
                </a:solidFill>
                <a:effectLst/>
                <a:latin typeface="+mn-lt"/>
                <a:ea typeface="+mn-ea"/>
                <a:cs typeface="+mn-cs"/>
              </a:rPr>
              <a:t> in collaboration with AgentCore Identity and Outbound authorization for external tool connections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b="0" i="0" kern="1200" dirty="0">
                <a:solidFill>
                  <a:schemeClr val="tx1"/>
                </a:solidFill>
                <a:effectLst/>
                <a:latin typeface="+mn-lt"/>
                <a:ea typeface="+mn-ea"/>
                <a:cs typeface="+mn-cs"/>
              </a:rPr>
              <a:t>Function as a unified gateway for AI agents to integrate with external services</a:t>
            </a:r>
          </a:p>
          <a:p>
            <a:pPr marL="171450" indent="-171450">
              <a:buFontTx/>
              <a:buChar char="-"/>
            </a:pPr>
            <a:endParaRPr lang="en-US" sz="1200" b="0" i="0" kern="1200" dirty="0">
              <a:solidFill>
                <a:schemeClr val="tx1"/>
              </a:solidFill>
              <a:effectLst/>
              <a:latin typeface="+mn-lt"/>
              <a:ea typeface="+mn-ea"/>
              <a:cs typeface="+mn-cs"/>
            </a:endParaRPr>
          </a:p>
          <a:p>
            <a:pPr marL="0" indent="0">
              <a:buFontTx/>
              <a:buNone/>
            </a:pPr>
            <a:r>
              <a:rPr lang="en-US" sz="1200" b="0" i="0" kern="1200" dirty="0">
                <a:solidFill>
                  <a:schemeClr val="tx1"/>
                </a:solidFill>
                <a:effectLst/>
                <a:latin typeface="+mn-lt"/>
                <a:ea typeface="+mn-ea"/>
                <a:cs typeface="+mn-cs"/>
              </a:rPr>
              <a:t>Scalable Tool Management</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b="0" i="0" kern="1200" dirty="0">
                <a:solidFill>
                  <a:schemeClr val="tx1"/>
                </a:solidFill>
                <a:effectLst/>
                <a:latin typeface="+mn-lt"/>
                <a:ea typeface="+mn-ea"/>
                <a:cs typeface="+mn-cs"/>
              </a:rPr>
              <a:t>Enable tool invocation with minimal prompts even when thousands of tools are registered through semantic search</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b="0" i="0" kern="1200" dirty="0">
                <a:solidFill>
                  <a:schemeClr val="tx1"/>
                </a:solidFill>
                <a:effectLst/>
                <a:latin typeface="+mn-lt"/>
                <a:ea typeface="+mn-ea"/>
                <a:cs typeface="+mn-cs"/>
              </a:rPr>
              <a:t>Serverless implementation requiring no infrastructure management with automatic scaling</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b="0" i="0" kern="1200">
                <a:solidFill>
                  <a:schemeClr val="tx1"/>
                </a:solidFill>
                <a:effectLst/>
                <a:latin typeface="+mn-lt"/>
                <a:ea typeface="+mn-ea"/>
                <a:cs typeface="+mn-cs"/>
              </a:rPr>
              <a:t>Efficient monitoring through built-in Observability features</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sz="1200" b="0" i="0" kern="1200">
              <a:solidFill>
                <a:schemeClr val="tx1"/>
              </a:solidFill>
              <a:effectLst/>
              <a:latin typeface="+mn-lt"/>
              <a:ea typeface="+mn-ea"/>
              <a:cs typeface="+mn-cs"/>
            </a:endParaRPr>
          </a:p>
          <a:p>
            <a:pPr marL="0" indent="0">
              <a:buFontTx/>
              <a:buNone/>
            </a:pPr>
            <a:endParaRPr lang="en-US" sz="1200" b="0"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490EA07D-FA8A-C940-FC1D-6818F727D865}"/>
              </a:ext>
            </a:extLst>
          </p:cNvPr>
          <p:cNvSpPr>
            <a:spLocks noGrp="1"/>
          </p:cNvSpPr>
          <p:nvPr>
            <p:ph type="sldNum" sz="quarter" idx="5"/>
          </p:nvPr>
        </p:nvSpPr>
        <p:spPr/>
        <p:txBody>
          <a:bodyPr/>
          <a:lstStyle/>
          <a:p>
            <a:fld id="{614F0C1F-993A-6847-8031-A71E46B1E58F}" type="slidenum">
              <a:rPr lang="en-US" smtClean="0"/>
              <a:t>19</a:t>
            </a:fld>
            <a:endParaRPr lang="en-US"/>
          </a:p>
        </p:txBody>
      </p:sp>
    </p:spTree>
    <p:extLst>
      <p:ext uri="{BB962C8B-B14F-4D97-AF65-F5344CB8AC3E}">
        <p14:creationId xmlns:p14="http://schemas.microsoft.com/office/powerpoint/2010/main" val="19008551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2B218B-2A30-D126-5FF3-229F1E559A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39861D-D5AE-C04E-E8BA-23248BD1467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213B218-2DC0-8DC6-3338-B23FBC09B2D7}"/>
              </a:ext>
            </a:extLst>
          </p:cNvPr>
          <p:cNvSpPr>
            <a:spLocks noGrp="1"/>
          </p:cNvSpPr>
          <p:nvPr>
            <p:ph type="body" idx="1"/>
          </p:nvPr>
        </p:nvSpPr>
        <p:spPr/>
        <p:txBody>
          <a:bodyPr/>
          <a:lstStyle/>
          <a:p>
            <a:pPr>
              <a:defRPr/>
            </a:pPr>
            <a:r>
              <a:rPr lang="en-US"/>
              <a:t>AgentCore Code Interpreter enables agents to write and execute code securely in sandbox environments, enhancing their accuracy and expanding their ability to solve complex end-to-end tasks. Code Interpreter comes with pre-built runtimes for multiple languages and advanced features, including large file support and internet access. Developers can customize environments with specific instance types and session properties to meet security requirements. Code Interpreter reduces manual intervention while enabling sophisticated AI development without compromising security or performance.</a:t>
            </a:r>
          </a:p>
        </p:txBody>
      </p:sp>
      <p:sp>
        <p:nvSpPr>
          <p:cNvPr id="4" name="Slide Number Placeholder 3">
            <a:extLst>
              <a:ext uri="{FF2B5EF4-FFF2-40B4-BE49-F238E27FC236}">
                <a16:creationId xmlns:a16="http://schemas.microsoft.com/office/drawing/2014/main" id="{32FB4E30-5411-38A6-C4E6-8F8D4695134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FF5A09E-D305-2F47-ABD5-BD064C3FD6E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311425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3764B1-F497-4D89-C5F4-8EBED0CE2F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4A1753-A2F0-2170-F4E9-30900DD067F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B4B3BFE-3798-2B07-19AD-1F82ADE9FB50}"/>
              </a:ext>
            </a:extLst>
          </p:cNvPr>
          <p:cNvSpPr>
            <a:spLocks noGrp="1"/>
          </p:cNvSpPr>
          <p:nvPr>
            <p:ph type="body" idx="1"/>
          </p:nvPr>
        </p:nvSpPr>
        <p:spPr/>
        <p:txBody>
          <a:bodyPr/>
          <a:lstStyle/>
          <a:p>
            <a:r>
              <a:rPr lang="en-US"/>
              <a:t>AgentCore Browser provides a fast, secure, cloud-based browser that enable agents to interact with websites at scale and carry out web-based workflows at scale with reduced CAPTCHA interruptions. It includes enterprise-grade security features including VM-level isolation and federated identity integration. It offers observability via live viewing, CloudTrail logging, session replay to easily troubleshoot, maintain quality, and support compliance. With automatic scaling, AgentCore Browser tool eliminates infrastructure overhead while helping to maintain rigorous security and compliance standards.</a:t>
            </a:r>
          </a:p>
        </p:txBody>
      </p:sp>
      <p:sp>
        <p:nvSpPr>
          <p:cNvPr id="4" name="Slide Number Placeholder 3">
            <a:extLst>
              <a:ext uri="{FF2B5EF4-FFF2-40B4-BE49-F238E27FC236}">
                <a16:creationId xmlns:a16="http://schemas.microsoft.com/office/drawing/2014/main" id="{F2E0B0FC-7615-6E0E-ABA3-9A14FC78FAE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FF5A09E-D305-2F47-ABD5-BD064C3FD6E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25266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4A578D-ADC0-82E1-9C09-EFBD8620B1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AA122C-7373-3C2C-CD51-A0CFF2B8FEE1}"/>
              </a:ext>
            </a:extLst>
          </p:cNvPr>
          <p:cNvSpPr>
            <a:spLocks noGrp="1" noRot="1" noChangeAspect="1"/>
          </p:cNvSpPr>
          <p:nvPr>
            <p:ph type="sldImg"/>
          </p:nvPr>
        </p:nvSpPr>
        <p:spPr>
          <a:xfrm>
            <a:off x="438150" y="457200"/>
            <a:ext cx="5981700" cy="3363913"/>
          </a:xfrm>
        </p:spPr>
        <p:txBody>
          <a:bodyPr/>
          <a:lstStyle/>
          <a:p>
            <a:endParaRPr lang="en-US"/>
          </a:p>
        </p:txBody>
      </p:sp>
      <p:sp>
        <p:nvSpPr>
          <p:cNvPr id="3" name="Notes Placeholder 2">
            <a:extLst>
              <a:ext uri="{FF2B5EF4-FFF2-40B4-BE49-F238E27FC236}">
                <a16:creationId xmlns:a16="http://schemas.microsoft.com/office/drawing/2014/main" id="{7567603D-388A-EB95-0976-0216D65E1C7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B83A973-F083-4F5B-8038-F728BB48763D}"/>
              </a:ext>
            </a:extLst>
          </p:cNvPr>
          <p:cNvSpPr>
            <a:spLocks noGrp="1"/>
          </p:cNvSpPr>
          <p:nvPr>
            <p:ph type="sldNum" sz="quarter" idx="5"/>
          </p:nvPr>
        </p:nvSpPr>
        <p:spPr/>
        <p:txBody>
          <a:bodyPr/>
          <a:lstStyle/>
          <a:p>
            <a:fld id="{A3D89E5F-BEEF-42A1-A57B-E5A736D51194}" type="slidenum">
              <a:rPr lang="en-US" smtClean="0"/>
              <a:pPr/>
              <a:t>22</a:t>
            </a:fld>
            <a:endParaRPr lang="en-US" dirty="0"/>
          </a:p>
        </p:txBody>
      </p:sp>
    </p:spTree>
    <p:extLst>
      <p:ext uri="{BB962C8B-B14F-4D97-AF65-F5344CB8AC3E}">
        <p14:creationId xmlns:p14="http://schemas.microsoft.com/office/powerpoint/2010/main" val="2423676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BC4623-CA01-2880-01BF-8DC58B0B81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05099D-546A-AA0F-44A3-0972339A65F5}"/>
              </a:ext>
            </a:extLst>
          </p:cNvPr>
          <p:cNvSpPr>
            <a:spLocks noGrp="1" noRot="1" noChangeAspect="1"/>
          </p:cNvSpPr>
          <p:nvPr>
            <p:ph type="sldImg"/>
          </p:nvPr>
        </p:nvSpPr>
        <p:spPr>
          <a:xfrm>
            <a:off x="438150" y="457200"/>
            <a:ext cx="5981700" cy="3363913"/>
          </a:xfrm>
        </p:spPr>
        <p:txBody>
          <a:bodyPr/>
          <a:lstStyle/>
          <a:p>
            <a:endParaRPr lang="en-US"/>
          </a:p>
        </p:txBody>
      </p:sp>
      <p:sp>
        <p:nvSpPr>
          <p:cNvPr id="3" name="Notes Placeholder 2">
            <a:extLst>
              <a:ext uri="{FF2B5EF4-FFF2-40B4-BE49-F238E27FC236}">
                <a16:creationId xmlns:a16="http://schemas.microsoft.com/office/drawing/2014/main" id="{035D83ED-29FF-EF4E-3DEA-595B6064EBF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EB9002F-5598-D106-BCE5-62F5476363B0}"/>
              </a:ext>
            </a:extLst>
          </p:cNvPr>
          <p:cNvSpPr>
            <a:spLocks noGrp="1"/>
          </p:cNvSpPr>
          <p:nvPr>
            <p:ph type="sldNum" sz="quarter" idx="5"/>
          </p:nvPr>
        </p:nvSpPr>
        <p:spPr/>
        <p:txBody>
          <a:bodyPr/>
          <a:lstStyle/>
          <a:p>
            <a:fld id="{A3D89E5F-BEEF-42A1-A57B-E5A736D51194}" type="slidenum">
              <a:rPr lang="en-US" smtClean="0"/>
              <a:pPr/>
              <a:t>23</a:t>
            </a:fld>
            <a:endParaRPr lang="en-US" dirty="0"/>
          </a:p>
        </p:txBody>
      </p:sp>
    </p:spTree>
    <p:extLst>
      <p:ext uri="{BB962C8B-B14F-4D97-AF65-F5344CB8AC3E}">
        <p14:creationId xmlns:p14="http://schemas.microsoft.com/office/powerpoint/2010/main" val="12119107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4B880D-478E-C36B-EDFB-A64B2BD508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8C1211-A2C0-C150-6452-415E35641DCE}"/>
              </a:ext>
            </a:extLst>
          </p:cNvPr>
          <p:cNvSpPr>
            <a:spLocks noGrp="1" noRot="1" noChangeAspect="1"/>
          </p:cNvSpPr>
          <p:nvPr>
            <p:ph type="sldImg"/>
          </p:nvPr>
        </p:nvSpPr>
        <p:spPr>
          <a:xfrm>
            <a:off x="438150" y="457200"/>
            <a:ext cx="5981700" cy="3363913"/>
          </a:xfrm>
        </p:spPr>
        <p:txBody>
          <a:bodyPr/>
          <a:lstStyle/>
          <a:p>
            <a:endParaRPr lang="en-US"/>
          </a:p>
        </p:txBody>
      </p:sp>
      <p:sp>
        <p:nvSpPr>
          <p:cNvPr id="3" name="Notes Placeholder 2">
            <a:extLst>
              <a:ext uri="{FF2B5EF4-FFF2-40B4-BE49-F238E27FC236}">
                <a16:creationId xmlns:a16="http://schemas.microsoft.com/office/drawing/2014/main" id="{0D529742-EB8D-A46D-78E4-A1CF83A30A2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DBC6004-6F03-BE38-25E2-38D6E23BFE31}"/>
              </a:ext>
            </a:extLst>
          </p:cNvPr>
          <p:cNvSpPr>
            <a:spLocks noGrp="1"/>
          </p:cNvSpPr>
          <p:nvPr>
            <p:ph type="sldNum" sz="quarter" idx="5"/>
          </p:nvPr>
        </p:nvSpPr>
        <p:spPr/>
        <p:txBody>
          <a:bodyPr/>
          <a:lstStyle/>
          <a:p>
            <a:fld id="{A3D89E5F-BEEF-42A1-A57B-E5A736D51194}" type="slidenum">
              <a:rPr lang="en-US" smtClean="0"/>
              <a:pPr/>
              <a:t>24</a:t>
            </a:fld>
            <a:endParaRPr lang="en-US" dirty="0"/>
          </a:p>
        </p:txBody>
      </p:sp>
    </p:spTree>
    <p:extLst>
      <p:ext uri="{BB962C8B-B14F-4D97-AF65-F5344CB8AC3E}">
        <p14:creationId xmlns:p14="http://schemas.microsoft.com/office/powerpoint/2010/main" val="4222260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756A43B-DC42-924E-8100-24D59FB48E2C}" type="slidenum">
              <a:rPr lang="en-US" smtClean="0"/>
              <a:t>25</a:t>
            </a:fld>
            <a:endParaRPr lang="en-US"/>
          </a:p>
        </p:txBody>
      </p:sp>
    </p:spTree>
    <p:extLst>
      <p:ext uri="{BB962C8B-B14F-4D97-AF65-F5344CB8AC3E}">
        <p14:creationId xmlns:p14="http://schemas.microsoft.com/office/powerpoint/2010/main" val="426253262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svg"/><Relationship Id="rId1" Type="http://schemas.openxmlformats.org/officeDocument/2006/relationships/slideMaster" Target="../slideMasters/slideMaster1.xml"/><Relationship Id="rId4" Type="http://schemas.openxmlformats.org/officeDocument/2006/relationships/image" Target="../media/image1.sv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sv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Walk on">
    <p:spTree>
      <p:nvGrpSpPr>
        <p:cNvPr id="1" name=""/>
        <p:cNvGrpSpPr/>
        <p:nvPr/>
      </p:nvGrpSpPr>
      <p:grpSpPr>
        <a:xfrm>
          <a:off x="0" y="0"/>
          <a:ext cx="0" cy="0"/>
          <a:chOff x="0" y="0"/>
          <a:chExt cx="0" cy="0"/>
        </a:xfrm>
      </p:grpSpPr>
      <p:pic>
        <p:nvPicPr>
          <p:cNvPr id="3" name="Picture 2" descr="A close-up of a colorful background&#10;&#10;AI-generated content may be incorrect.">
            <a:extLst>
              <a:ext uri="{FF2B5EF4-FFF2-40B4-BE49-F238E27FC236}">
                <a16:creationId xmlns:a16="http://schemas.microsoft.com/office/drawing/2014/main" id="{8F0CD83B-FED8-8C19-0DC5-591BFA61F633}"/>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a:fillRect/>
          </a:stretch>
        </p:blipFill>
        <p:spPr>
          <a:xfrm>
            <a:off x="0" y="0"/>
            <a:ext cx="12192000" cy="6858000"/>
          </a:xfrm>
          <a:prstGeom prst="rect">
            <a:avLst/>
          </a:prstGeom>
        </p:spPr>
      </p:pic>
      <p:pic>
        <p:nvPicPr>
          <p:cNvPr id="5" name="Graphic 4">
            <a:extLst>
              <a:ext uri="{FF2B5EF4-FFF2-40B4-BE49-F238E27FC236}">
                <a16:creationId xmlns:a16="http://schemas.microsoft.com/office/drawing/2014/main" id="{12412EBA-77D0-2550-D30E-416009443B1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351150" y="3312356"/>
            <a:ext cx="4168175" cy="1344189"/>
          </a:xfrm>
          <a:prstGeom prst="rect">
            <a:avLst/>
          </a:prstGeom>
        </p:spPr>
      </p:pic>
    </p:spTree>
    <p:extLst>
      <p:ext uri="{BB962C8B-B14F-4D97-AF65-F5344CB8AC3E}">
        <p14:creationId xmlns:p14="http://schemas.microsoft.com/office/powerpoint/2010/main" val="4108099814"/>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ssion Title - 1">
    <p:spTree>
      <p:nvGrpSpPr>
        <p:cNvPr id="1" name=""/>
        <p:cNvGrpSpPr/>
        <p:nvPr/>
      </p:nvGrpSpPr>
      <p:grpSpPr>
        <a:xfrm>
          <a:off x="0" y="0"/>
          <a:ext cx="0" cy="0"/>
          <a:chOff x="0" y="0"/>
          <a:chExt cx="0" cy="0"/>
        </a:xfrm>
      </p:grpSpPr>
      <p:pic>
        <p:nvPicPr>
          <p:cNvPr id="3" name="Picture 2" descr="A blurry image of a colorful background&#10;&#10;AI-generated content may be incorrect.">
            <a:extLst>
              <a:ext uri="{FF2B5EF4-FFF2-40B4-BE49-F238E27FC236}">
                <a16:creationId xmlns:a16="http://schemas.microsoft.com/office/drawing/2014/main" id="{7B9D837A-94BA-DED9-AE91-9C0503ABE2FA}"/>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a:fillRect/>
          </a:stretch>
        </p:blipFill>
        <p:spPr>
          <a:xfrm>
            <a:off x="0" y="0"/>
            <a:ext cx="12192000" cy="6858000"/>
          </a:xfrm>
          <a:prstGeom prst="rect">
            <a:avLst/>
          </a:prstGeom>
        </p:spPr>
      </p:pic>
      <p:sp>
        <p:nvSpPr>
          <p:cNvPr id="24" name="Text Placeholder 21">
            <a:extLst>
              <a:ext uri="{FF2B5EF4-FFF2-40B4-BE49-F238E27FC236}">
                <a16:creationId xmlns:a16="http://schemas.microsoft.com/office/drawing/2014/main" id="{4EB6E3B8-E9BA-E14B-C774-675B2E513DB6}"/>
              </a:ext>
            </a:extLst>
          </p:cNvPr>
          <p:cNvSpPr>
            <a:spLocks noGrp="1"/>
          </p:cNvSpPr>
          <p:nvPr>
            <p:ph type="body" sz="quarter" idx="11" hasCustomPrompt="1"/>
          </p:nvPr>
        </p:nvSpPr>
        <p:spPr>
          <a:xfrm>
            <a:off x="458909" y="-1878571"/>
            <a:ext cx="10511618" cy="1393191"/>
          </a:xfrm>
          <a:prstGeom prst="rect">
            <a:avLst/>
          </a:prstGeom>
        </p:spPr>
        <p:txBody>
          <a:bodyPr/>
          <a:lstStyle>
            <a:lvl1pPr marL="0" indent="0">
              <a:buNone/>
              <a:defRPr kumimoji="0" lang="en-US" sz="4400" b="0" i="0" u="none" strike="noStrike" kern="1200" cap="none" spc="0" normalizeH="0" baseline="0" dirty="0">
                <a:ln>
                  <a:noFill/>
                </a:ln>
                <a:solidFill>
                  <a:srgbClr val="FFFFFF"/>
                </a:solidFill>
                <a:effectLst/>
                <a:uLnTx/>
                <a:uFillTx/>
                <a:latin typeface="Amazon Ember Display"/>
                <a:ea typeface="+mj-ea"/>
                <a:cs typeface="+mj-cs"/>
              </a:defRPr>
            </a:lvl1pPr>
          </a:lstStyle>
          <a:p>
            <a:pPr lvl="0"/>
            <a:r>
              <a:rPr lang="en-US"/>
              <a:t>Enter session title </a:t>
            </a:r>
          </a:p>
        </p:txBody>
      </p:sp>
      <p:sp>
        <p:nvSpPr>
          <p:cNvPr id="26" name="Text Placeholder 21">
            <a:extLst>
              <a:ext uri="{FF2B5EF4-FFF2-40B4-BE49-F238E27FC236}">
                <a16:creationId xmlns:a16="http://schemas.microsoft.com/office/drawing/2014/main" id="{DB5B5569-531C-AC09-1F4D-AD5BB92DBC21}"/>
              </a:ext>
            </a:extLst>
          </p:cNvPr>
          <p:cNvSpPr>
            <a:spLocks noGrp="1"/>
          </p:cNvSpPr>
          <p:nvPr>
            <p:ph type="body" sz="quarter" idx="12" hasCustomPrompt="1"/>
          </p:nvPr>
        </p:nvSpPr>
        <p:spPr>
          <a:xfrm>
            <a:off x="471539" y="4199409"/>
            <a:ext cx="3336188" cy="411161"/>
          </a:xfrm>
          <a:prstGeom prst="rect">
            <a:avLst/>
          </a:prstGeom>
        </p:spPr>
        <p:txBody>
          <a:bodyPr/>
          <a:lstStyle>
            <a:lvl1pPr marL="0" indent="0">
              <a:buNone/>
              <a:defRPr kumimoji="0" lang="en-US" sz="20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Speaker 1 name</a:t>
            </a:r>
          </a:p>
        </p:txBody>
      </p:sp>
      <p:sp>
        <p:nvSpPr>
          <p:cNvPr id="27" name="Text Placeholder 21">
            <a:extLst>
              <a:ext uri="{FF2B5EF4-FFF2-40B4-BE49-F238E27FC236}">
                <a16:creationId xmlns:a16="http://schemas.microsoft.com/office/drawing/2014/main" id="{7A89BAA2-6FD5-5D3C-33E2-A316081914D8}"/>
              </a:ext>
            </a:extLst>
          </p:cNvPr>
          <p:cNvSpPr>
            <a:spLocks noGrp="1"/>
          </p:cNvSpPr>
          <p:nvPr>
            <p:ph type="body" sz="quarter" idx="13" hasCustomPrompt="1"/>
          </p:nvPr>
        </p:nvSpPr>
        <p:spPr>
          <a:xfrm>
            <a:off x="471539" y="4627756"/>
            <a:ext cx="3336188" cy="1163444"/>
          </a:xfrm>
          <a:prstGeom prst="rect">
            <a:avLst/>
          </a:prstGeom>
        </p:spPr>
        <p:txBody>
          <a:bodyPr/>
          <a:lstStyle>
            <a:lvl1pPr marL="0" marR="0" indent="0" algn="l" defTabSz="914400" rtl="0" eaLnBrk="1" fontAlgn="auto" latinLnBrk="0" hangingPunct="1">
              <a:lnSpc>
                <a:spcPts val="2100"/>
              </a:lnSpc>
              <a:spcBef>
                <a:spcPts val="0"/>
              </a:spcBef>
              <a:spcAft>
                <a:spcPts val="300"/>
              </a:spcAft>
              <a:buClr>
                <a:srgbClr val="FFFFFF"/>
              </a:buClr>
              <a:buSzPct val="90000"/>
              <a:buFont typeface="Amazon Ember Display" panose="020F0603020204020204" pitchFamily="34" charset="0"/>
              <a:buNone/>
              <a:tabLst/>
              <a:defRPr kumimoji="0" lang="en-US" sz="1200" b="0" i="0" u="none" strike="noStrike" kern="1200" cap="none" spc="0" normalizeH="0" baseline="0">
                <a:ln>
                  <a:noFill/>
                </a:ln>
                <a:solidFill>
                  <a:srgbClr val="FFFFFF"/>
                </a:solidFill>
                <a:effectLst/>
                <a:uLnTx/>
                <a:uFillTx/>
                <a:latin typeface="Amazon Ember Display"/>
                <a:ea typeface="+mn-ea"/>
                <a:cs typeface="+mn-cs"/>
              </a:defRPr>
            </a:lvl1pPr>
          </a:lstStyle>
          <a:p>
            <a:pPr marL="0" marR="0" lvl="0" indent="0" algn="l" defTabSz="914400" rtl="0" eaLnBrk="1" fontAlgn="auto" latinLnBrk="0" hangingPunct="1">
              <a:lnSpc>
                <a:spcPts val="2100"/>
              </a:lnSpc>
              <a:spcBef>
                <a:spcPts val="0"/>
              </a:spcBef>
              <a:spcAft>
                <a:spcPts val="300"/>
              </a:spcAft>
              <a:buClr>
                <a:srgbClr val="FFFFFF"/>
              </a:buClr>
              <a:buSzPct val="90000"/>
              <a:buFont typeface="Amazon Ember Display" panose="020F0603020204020204" pitchFamily="34" charset="0"/>
              <a:buNone/>
              <a:tabLst/>
              <a:defRPr/>
            </a:pPr>
            <a:r>
              <a:rPr lang="en-US"/>
              <a:t>Pronouns</a:t>
            </a:r>
            <a:br>
              <a:rPr lang="en-US"/>
            </a:br>
            <a:r>
              <a:rPr lang="en-US"/>
              <a:t>Job Title</a:t>
            </a:r>
            <a:br>
              <a:rPr lang="en-US"/>
            </a:br>
            <a:r>
              <a:rPr lang="en-US"/>
              <a:t>Company</a:t>
            </a:r>
          </a:p>
        </p:txBody>
      </p:sp>
      <p:sp>
        <p:nvSpPr>
          <p:cNvPr id="28" name="Text Placeholder 21">
            <a:extLst>
              <a:ext uri="{FF2B5EF4-FFF2-40B4-BE49-F238E27FC236}">
                <a16:creationId xmlns:a16="http://schemas.microsoft.com/office/drawing/2014/main" id="{8F8058FB-7DE1-1E26-AD33-0976C7D37F54}"/>
              </a:ext>
            </a:extLst>
          </p:cNvPr>
          <p:cNvSpPr>
            <a:spLocks noGrp="1"/>
          </p:cNvSpPr>
          <p:nvPr>
            <p:ph type="body" sz="quarter" idx="14" hasCustomPrompt="1"/>
          </p:nvPr>
        </p:nvSpPr>
        <p:spPr>
          <a:xfrm>
            <a:off x="4087915" y="4199409"/>
            <a:ext cx="3336188" cy="411161"/>
          </a:xfrm>
          <a:prstGeom prst="rect">
            <a:avLst/>
          </a:prstGeom>
        </p:spPr>
        <p:txBody>
          <a:bodyPr/>
          <a:lstStyle>
            <a:lvl1pPr marL="0" indent="0">
              <a:buNone/>
              <a:defRPr kumimoji="0" lang="en-US" sz="20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Speaker 2 name</a:t>
            </a:r>
          </a:p>
        </p:txBody>
      </p:sp>
      <p:sp>
        <p:nvSpPr>
          <p:cNvPr id="29" name="Text Placeholder 21">
            <a:extLst>
              <a:ext uri="{FF2B5EF4-FFF2-40B4-BE49-F238E27FC236}">
                <a16:creationId xmlns:a16="http://schemas.microsoft.com/office/drawing/2014/main" id="{B73CDB15-D753-86B4-5B7E-F5E99542714B}"/>
              </a:ext>
            </a:extLst>
          </p:cNvPr>
          <p:cNvSpPr>
            <a:spLocks noGrp="1"/>
          </p:cNvSpPr>
          <p:nvPr>
            <p:ph type="body" sz="quarter" idx="15" hasCustomPrompt="1"/>
          </p:nvPr>
        </p:nvSpPr>
        <p:spPr>
          <a:xfrm>
            <a:off x="4087915" y="4627756"/>
            <a:ext cx="3336188" cy="1163444"/>
          </a:xfrm>
          <a:prstGeom prst="rect">
            <a:avLst/>
          </a:prstGeom>
        </p:spPr>
        <p:txBody>
          <a:bodyPr/>
          <a:lstStyle>
            <a:lvl1pPr marL="0" marR="0" indent="0" algn="l" defTabSz="914400" rtl="0" eaLnBrk="1" fontAlgn="auto" latinLnBrk="0" hangingPunct="1">
              <a:lnSpc>
                <a:spcPts val="2100"/>
              </a:lnSpc>
              <a:spcBef>
                <a:spcPts val="0"/>
              </a:spcBef>
              <a:spcAft>
                <a:spcPts val="300"/>
              </a:spcAft>
              <a:buClr>
                <a:srgbClr val="FFFFFF"/>
              </a:buClr>
              <a:buSzPct val="90000"/>
              <a:buFont typeface="Amazon Ember Display" panose="020F0603020204020204" pitchFamily="34" charset="0"/>
              <a:buNone/>
              <a:tabLst/>
              <a:defRPr kumimoji="0" lang="en-US" sz="1200" b="0" i="0" u="none" strike="noStrike" kern="1200" cap="none" spc="0" normalizeH="0" baseline="0">
                <a:ln>
                  <a:noFill/>
                </a:ln>
                <a:solidFill>
                  <a:srgbClr val="FFFFFF"/>
                </a:solidFill>
                <a:effectLst/>
                <a:uLnTx/>
                <a:uFillTx/>
                <a:latin typeface="Amazon Ember Display"/>
                <a:ea typeface="+mn-ea"/>
                <a:cs typeface="+mn-cs"/>
              </a:defRPr>
            </a:lvl1pPr>
          </a:lstStyle>
          <a:p>
            <a:pPr marL="0" marR="0" lvl="0" indent="0" algn="l" defTabSz="914400" rtl="0" eaLnBrk="1" fontAlgn="auto" latinLnBrk="0" hangingPunct="1">
              <a:lnSpc>
                <a:spcPts val="2100"/>
              </a:lnSpc>
              <a:spcBef>
                <a:spcPts val="0"/>
              </a:spcBef>
              <a:spcAft>
                <a:spcPts val="300"/>
              </a:spcAft>
              <a:buClr>
                <a:srgbClr val="FFFFFF"/>
              </a:buClr>
              <a:buSzPct val="90000"/>
              <a:buFont typeface="Amazon Ember Display" panose="020F0603020204020204" pitchFamily="34" charset="0"/>
              <a:buNone/>
              <a:tabLst/>
              <a:defRPr/>
            </a:pPr>
            <a:r>
              <a:rPr lang="en-US"/>
              <a:t>Pronouns</a:t>
            </a:r>
            <a:br>
              <a:rPr lang="en-US"/>
            </a:br>
            <a:r>
              <a:rPr lang="en-US"/>
              <a:t>Job Title</a:t>
            </a:r>
            <a:br>
              <a:rPr lang="en-US"/>
            </a:br>
            <a:r>
              <a:rPr lang="en-US"/>
              <a:t>Company</a:t>
            </a:r>
          </a:p>
        </p:txBody>
      </p:sp>
      <p:sp>
        <p:nvSpPr>
          <p:cNvPr id="30" name="Text Placeholder 21">
            <a:extLst>
              <a:ext uri="{FF2B5EF4-FFF2-40B4-BE49-F238E27FC236}">
                <a16:creationId xmlns:a16="http://schemas.microsoft.com/office/drawing/2014/main" id="{7AA478AA-C773-D6F5-0AF5-1B34A47E5437}"/>
              </a:ext>
            </a:extLst>
          </p:cNvPr>
          <p:cNvSpPr>
            <a:spLocks noGrp="1"/>
          </p:cNvSpPr>
          <p:nvPr>
            <p:ph type="body" sz="quarter" idx="16" hasCustomPrompt="1"/>
          </p:nvPr>
        </p:nvSpPr>
        <p:spPr>
          <a:xfrm>
            <a:off x="7634339" y="4199409"/>
            <a:ext cx="3336188" cy="411161"/>
          </a:xfrm>
          <a:prstGeom prst="rect">
            <a:avLst/>
          </a:prstGeom>
        </p:spPr>
        <p:txBody>
          <a:bodyPr/>
          <a:lstStyle>
            <a:lvl1pPr marL="0" indent="0">
              <a:buNone/>
              <a:defRPr kumimoji="0" lang="en-US" sz="20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Speaker 3 name</a:t>
            </a:r>
          </a:p>
        </p:txBody>
      </p:sp>
      <p:sp>
        <p:nvSpPr>
          <p:cNvPr id="31" name="Text Placeholder 21">
            <a:extLst>
              <a:ext uri="{FF2B5EF4-FFF2-40B4-BE49-F238E27FC236}">
                <a16:creationId xmlns:a16="http://schemas.microsoft.com/office/drawing/2014/main" id="{8A30556E-3620-AA19-5CC6-8D66FC591AE7}"/>
              </a:ext>
            </a:extLst>
          </p:cNvPr>
          <p:cNvSpPr>
            <a:spLocks noGrp="1"/>
          </p:cNvSpPr>
          <p:nvPr>
            <p:ph type="body" sz="quarter" idx="17" hasCustomPrompt="1"/>
          </p:nvPr>
        </p:nvSpPr>
        <p:spPr>
          <a:xfrm>
            <a:off x="7634339" y="4627756"/>
            <a:ext cx="3336188" cy="1163444"/>
          </a:xfrm>
          <a:prstGeom prst="rect">
            <a:avLst/>
          </a:prstGeom>
        </p:spPr>
        <p:txBody>
          <a:bodyPr/>
          <a:lstStyle>
            <a:lvl1pPr marL="0" marR="0" indent="0" algn="l" defTabSz="914400" rtl="0" eaLnBrk="1" fontAlgn="auto" latinLnBrk="0" hangingPunct="1">
              <a:lnSpc>
                <a:spcPts val="2100"/>
              </a:lnSpc>
              <a:spcBef>
                <a:spcPts val="0"/>
              </a:spcBef>
              <a:spcAft>
                <a:spcPts val="300"/>
              </a:spcAft>
              <a:buClr>
                <a:srgbClr val="FFFFFF"/>
              </a:buClr>
              <a:buSzPct val="90000"/>
              <a:buFont typeface="Amazon Ember Display" panose="020F0603020204020204" pitchFamily="34" charset="0"/>
              <a:buNone/>
              <a:tabLst/>
              <a:defRPr kumimoji="0" lang="en-US" sz="1200" b="0" i="0" u="none" strike="noStrike" kern="1200" cap="none" spc="0" normalizeH="0" baseline="0">
                <a:ln>
                  <a:noFill/>
                </a:ln>
                <a:solidFill>
                  <a:srgbClr val="FFFFFF"/>
                </a:solidFill>
                <a:effectLst/>
                <a:uLnTx/>
                <a:uFillTx/>
                <a:latin typeface="Amazon Ember Display"/>
                <a:ea typeface="+mn-ea"/>
                <a:cs typeface="+mn-cs"/>
              </a:defRPr>
            </a:lvl1pPr>
          </a:lstStyle>
          <a:p>
            <a:pPr marL="0" marR="0" lvl="0" indent="0" algn="l" defTabSz="914400" rtl="0" eaLnBrk="1" fontAlgn="auto" latinLnBrk="0" hangingPunct="1">
              <a:lnSpc>
                <a:spcPts val="2100"/>
              </a:lnSpc>
              <a:spcBef>
                <a:spcPts val="0"/>
              </a:spcBef>
              <a:spcAft>
                <a:spcPts val="300"/>
              </a:spcAft>
              <a:buClr>
                <a:srgbClr val="FFFFFF"/>
              </a:buClr>
              <a:buSzPct val="90000"/>
              <a:buFont typeface="Amazon Ember Display" panose="020F0603020204020204" pitchFamily="34" charset="0"/>
              <a:buNone/>
              <a:tabLst/>
              <a:defRPr/>
            </a:pPr>
            <a:r>
              <a:rPr lang="en-US"/>
              <a:t>Pronouns</a:t>
            </a:r>
            <a:br>
              <a:rPr lang="en-US"/>
            </a:br>
            <a:r>
              <a:rPr lang="en-US"/>
              <a:t>Job Title</a:t>
            </a:r>
            <a:br>
              <a:rPr lang="en-US"/>
            </a:br>
            <a:r>
              <a:rPr lang="en-US"/>
              <a:t>Company</a:t>
            </a:r>
          </a:p>
        </p:txBody>
      </p:sp>
      <p:sp>
        <p:nvSpPr>
          <p:cNvPr id="2" name="Title Placeholder 1">
            <a:extLst>
              <a:ext uri="{FF2B5EF4-FFF2-40B4-BE49-F238E27FC236}">
                <a16:creationId xmlns:a16="http://schemas.microsoft.com/office/drawing/2014/main" id="{AC661883-D459-B07D-7C91-7B85F653C1E1}"/>
              </a:ext>
            </a:extLst>
          </p:cNvPr>
          <p:cNvSpPr>
            <a:spLocks noGrp="1"/>
          </p:cNvSpPr>
          <p:nvPr>
            <p:ph type="title" hasCustomPrompt="1"/>
          </p:nvPr>
        </p:nvSpPr>
        <p:spPr>
          <a:xfrm>
            <a:off x="471539" y="2597342"/>
            <a:ext cx="10515600" cy="1325563"/>
          </a:xfrm>
          <a:prstGeom prst="rect">
            <a:avLst/>
          </a:prstGeom>
        </p:spPr>
        <p:txBody>
          <a:bodyPr vert="horz" lIns="91440" tIns="45720" rIns="91440" bIns="45720" rtlCol="0" anchor="t">
            <a:normAutofit/>
          </a:bodyPr>
          <a:lstStyle>
            <a:lvl1pPr>
              <a:defRPr/>
            </a:lvl1pPr>
          </a:lstStyle>
          <a:p>
            <a:r>
              <a:rPr lang="en-GB"/>
              <a:t>Enter session title</a:t>
            </a:r>
            <a:endParaRPr lang="en-US"/>
          </a:p>
        </p:txBody>
      </p:sp>
      <p:sp>
        <p:nvSpPr>
          <p:cNvPr id="4" name="Text Placeholder 21">
            <a:extLst>
              <a:ext uri="{FF2B5EF4-FFF2-40B4-BE49-F238E27FC236}">
                <a16:creationId xmlns:a16="http://schemas.microsoft.com/office/drawing/2014/main" id="{01005EE7-BEE9-8A9E-65D0-EDF125F45BF3}"/>
              </a:ext>
            </a:extLst>
          </p:cNvPr>
          <p:cNvSpPr>
            <a:spLocks noGrp="1"/>
          </p:cNvSpPr>
          <p:nvPr>
            <p:ph type="body" sz="quarter" idx="10" hasCustomPrompt="1"/>
          </p:nvPr>
        </p:nvSpPr>
        <p:spPr>
          <a:xfrm>
            <a:off x="471539" y="2085707"/>
            <a:ext cx="2992437" cy="235131"/>
          </a:xfrm>
          <a:prstGeom prst="rect">
            <a:avLst/>
          </a:prstGeom>
        </p:spPr>
        <p:txBody>
          <a:bodyPr/>
          <a:lstStyle>
            <a:lvl1pPr marL="0" indent="0">
              <a:buNone/>
              <a:defRPr kumimoji="0" lang="en-US" sz="1200" b="0" i="0" u="none" strike="noStrike" kern="1200" cap="all" spc="300" normalizeH="0" baseline="0" dirty="0" smtClean="0">
                <a:ln>
                  <a:noFill/>
                </a:ln>
                <a:solidFill>
                  <a:schemeClr val="tx1"/>
                </a:solidFill>
                <a:effectLst/>
                <a:uLnTx/>
                <a:uFillTx/>
                <a:latin typeface="Amazon Ember Mono" panose="020B0509020204020204" pitchFamily="49" charset="0"/>
                <a:ea typeface="Amazon Ember Mono" panose="020B0509020204020204" pitchFamily="49" charset="0"/>
                <a:cs typeface="Amazon Ember Mono" panose="020B0509020204020204" pitchFamily="49" charset="0"/>
              </a:defRPr>
            </a:lvl1pPr>
          </a:lstStyle>
          <a:p>
            <a:pPr lvl="0"/>
            <a:r>
              <a:rPr lang="en-US" dirty="0"/>
              <a:t>ENTER SESSION ID</a:t>
            </a:r>
          </a:p>
        </p:txBody>
      </p:sp>
      <p:pic>
        <p:nvPicPr>
          <p:cNvPr id="5" name="Graphic 4">
            <a:extLst>
              <a:ext uri="{FF2B5EF4-FFF2-40B4-BE49-F238E27FC236}">
                <a16:creationId xmlns:a16="http://schemas.microsoft.com/office/drawing/2014/main" id="{0E2EAF72-2D3F-93E1-D03F-34DB08B56B58}"/>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3304" y="537277"/>
            <a:ext cx="835752" cy="499786"/>
          </a:xfrm>
          <a:prstGeom prst="rect">
            <a:avLst/>
          </a:prstGeom>
        </p:spPr>
      </p:pic>
      <p:sp>
        <p:nvSpPr>
          <p:cNvPr id="7" name="TextBox 3">
            <a:extLst>
              <a:ext uri="{FF2B5EF4-FFF2-40B4-BE49-F238E27FC236}">
                <a16:creationId xmlns:a16="http://schemas.microsoft.com/office/drawing/2014/main" id="{048E8E07-E21A-4B47-DF28-DDD92933877A}"/>
              </a:ext>
            </a:extLst>
          </p:cNvPr>
          <p:cNvSpPr txBox="1">
            <a:spLocks noChangeArrowheads="1"/>
          </p:cNvSpPr>
          <p:nvPr userDrawn="1"/>
        </p:nvSpPr>
        <p:spPr bwMode="white">
          <a:xfrm>
            <a:off x="508423" y="6476853"/>
            <a:ext cx="3962400" cy="107722"/>
          </a:xfrm>
          <a:prstGeom prst="rect">
            <a:avLst/>
          </a:prstGeom>
          <a:noFill/>
          <a:ln>
            <a:noFill/>
          </a:ln>
        </p:spPr>
        <p:txBody>
          <a:bodyPr lIns="0" tIns="0" rIns="0" bIns="0">
            <a:spAutoFit/>
          </a:bodyPr>
          <a:lstStyle>
            <a:lvl1pPr>
              <a:defRPr>
                <a:solidFill>
                  <a:schemeClr val="tx1"/>
                </a:solidFill>
                <a:latin typeface="+mn-lt"/>
              </a:defRPr>
            </a:lvl1pPr>
            <a:lvl2pPr marL="742950" indent="-285750">
              <a:defRPr>
                <a:solidFill>
                  <a:schemeClr val="tx1"/>
                </a:solidFill>
                <a:latin typeface="+mn-lt"/>
              </a:defRPr>
            </a:lvl2pPr>
            <a:lvl3pPr marL="1143000" indent="-228600">
              <a:defRPr>
                <a:solidFill>
                  <a:schemeClr val="tx1"/>
                </a:solidFill>
                <a:latin typeface="+mn-lt"/>
              </a:defRPr>
            </a:lvl3pPr>
            <a:lvl4pPr marL="1600200" indent="-228600">
              <a:defRPr>
                <a:solidFill>
                  <a:schemeClr val="tx1"/>
                </a:solidFill>
                <a:latin typeface="+mn-lt"/>
              </a:defRPr>
            </a:lvl4pPr>
            <a:lvl5pPr marL="2057400" indent="-228600">
              <a:defRPr>
                <a:solidFill>
                  <a:schemeClr val="tx1"/>
                </a:solidFill>
                <a:latin typeface="+mn-lt"/>
              </a:defRPr>
            </a:lvl5pPr>
            <a:lvl6pPr marL="2514600" indent="-228600" defTabSz="457200" fontAlgn="base">
              <a:spcBef>
                <a:spcPct val="0"/>
              </a:spcBef>
              <a:spcAft>
                <a:spcPct val="0"/>
              </a:spcAft>
              <a:defRPr>
                <a:solidFill>
                  <a:schemeClr val="tx1"/>
                </a:solidFill>
                <a:latin typeface="+mn-lt"/>
              </a:defRPr>
            </a:lvl6pPr>
            <a:lvl7pPr marL="2971800" indent="-228600" defTabSz="457200" fontAlgn="base">
              <a:spcBef>
                <a:spcPct val="0"/>
              </a:spcBef>
              <a:spcAft>
                <a:spcPct val="0"/>
              </a:spcAft>
              <a:defRPr>
                <a:solidFill>
                  <a:schemeClr val="tx1"/>
                </a:solidFill>
                <a:latin typeface="+mn-lt"/>
              </a:defRPr>
            </a:lvl7pPr>
            <a:lvl8pPr marL="3429000" indent="-228600" defTabSz="457200" fontAlgn="base">
              <a:spcBef>
                <a:spcPct val="0"/>
              </a:spcBef>
              <a:spcAft>
                <a:spcPct val="0"/>
              </a:spcAft>
              <a:defRPr>
                <a:solidFill>
                  <a:schemeClr val="tx1"/>
                </a:solidFill>
                <a:latin typeface="+mn-lt"/>
              </a:defRPr>
            </a:lvl8pPr>
            <a:lvl9pPr marL="3886200" indent="-228600" defTabSz="457200" fontAlgn="base">
              <a:spcBef>
                <a:spcPct val="0"/>
              </a:spcBef>
              <a:spcAft>
                <a:spcPct val="0"/>
              </a:spcAft>
              <a:defRPr>
                <a:solidFill>
                  <a:schemeClr val="tx1"/>
                </a:solidFill>
                <a:latin typeface="+mn-lt"/>
              </a:defRPr>
            </a:lvl9pPr>
          </a:lstStyle>
          <a:p>
            <a:pPr defTabSz="1097212">
              <a:defRPr/>
            </a:pPr>
            <a:r>
              <a:rPr lang="en-US" altLang="x-none" sz="700" dirty="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2026, Amazon Web Services, Inc. or its affiliates. All rights reserved.</a:t>
            </a:r>
          </a:p>
        </p:txBody>
      </p:sp>
    </p:spTree>
    <p:extLst>
      <p:ext uri="{BB962C8B-B14F-4D97-AF65-F5344CB8AC3E}">
        <p14:creationId xmlns:p14="http://schemas.microsoft.com/office/powerpoint/2010/main" val="4141795535"/>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Session Title - 1">
    <p:spTree>
      <p:nvGrpSpPr>
        <p:cNvPr id="1" name=""/>
        <p:cNvGrpSpPr/>
        <p:nvPr/>
      </p:nvGrpSpPr>
      <p:grpSpPr>
        <a:xfrm>
          <a:off x="0" y="0"/>
          <a:ext cx="0" cy="0"/>
          <a:chOff x="0" y="0"/>
          <a:chExt cx="0" cy="0"/>
        </a:xfrm>
      </p:grpSpPr>
      <p:pic>
        <p:nvPicPr>
          <p:cNvPr id="6" name="Picture 5" descr="A blue and purple gradient&#10;&#10;AI-generated content may be incorrect.">
            <a:extLst>
              <a:ext uri="{FF2B5EF4-FFF2-40B4-BE49-F238E27FC236}">
                <a16:creationId xmlns:a16="http://schemas.microsoft.com/office/drawing/2014/main" id="{3C74F4B5-7B97-C5CE-660D-4D9D91BF8D65}"/>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t="91" b="91"/>
          <a:stretch>
            <a:fillRect/>
          </a:stretch>
        </p:blipFill>
        <p:spPr>
          <a:xfrm>
            <a:off x="0" y="0"/>
            <a:ext cx="12192000" cy="6858000"/>
          </a:xfrm>
          <a:prstGeom prst="rect">
            <a:avLst/>
          </a:prstGeom>
        </p:spPr>
      </p:pic>
      <p:pic>
        <p:nvPicPr>
          <p:cNvPr id="20" name="Graphic 19">
            <a:extLst>
              <a:ext uri="{FF2B5EF4-FFF2-40B4-BE49-F238E27FC236}">
                <a16:creationId xmlns:a16="http://schemas.microsoft.com/office/drawing/2014/main" id="{18CDCB7D-71A3-ED22-9536-F14DE094E943}"/>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3304" y="537277"/>
            <a:ext cx="835752" cy="499786"/>
          </a:xfrm>
          <a:prstGeom prst="rect">
            <a:avLst/>
          </a:prstGeom>
        </p:spPr>
      </p:pic>
      <p:sp>
        <p:nvSpPr>
          <p:cNvPr id="22" name="Text Placeholder 21">
            <a:extLst>
              <a:ext uri="{FF2B5EF4-FFF2-40B4-BE49-F238E27FC236}">
                <a16:creationId xmlns:a16="http://schemas.microsoft.com/office/drawing/2014/main" id="{10306F47-F75A-E094-F378-8596F58755E6}"/>
              </a:ext>
            </a:extLst>
          </p:cNvPr>
          <p:cNvSpPr>
            <a:spLocks noGrp="1"/>
          </p:cNvSpPr>
          <p:nvPr>
            <p:ph type="body" sz="quarter" idx="10" hasCustomPrompt="1"/>
          </p:nvPr>
        </p:nvSpPr>
        <p:spPr>
          <a:xfrm>
            <a:off x="471539" y="2085707"/>
            <a:ext cx="2992437" cy="235131"/>
          </a:xfrm>
          <a:prstGeom prst="rect">
            <a:avLst/>
          </a:prstGeom>
        </p:spPr>
        <p:txBody>
          <a:bodyPr/>
          <a:lstStyle>
            <a:lvl1pPr marL="0" indent="0">
              <a:buNone/>
              <a:defRPr kumimoji="0" lang="en-US" sz="1200" b="0" i="0" u="none" strike="noStrike" kern="1200" cap="all" spc="300" normalizeH="0" baseline="0" dirty="0" smtClean="0">
                <a:ln>
                  <a:noFill/>
                </a:ln>
                <a:solidFill>
                  <a:schemeClr val="tx1"/>
                </a:solidFill>
                <a:effectLst/>
                <a:uLnTx/>
                <a:uFillTx/>
                <a:latin typeface="Amazon Ember Mono" panose="020B0509020204020204" pitchFamily="49" charset="0"/>
                <a:ea typeface="Amazon Ember Mono" panose="020B0509020204020204" pitchFamily="49" charset="0"/>
                <a:cs typeface="Amazon Ember Mono" panose="020B0509020204020204" pitchFamily="49" charset="0"/>
              </a:defRPr>
            </a:lvl1pPr>
          </a:lstStyle>
          <a:p>
            <a:pPr lvl="0"/>
            <a:r>
              <a:rPr lang="en-US" dirty="0"/>
              <a:t>ENTER SESSION ID</a:t>
            </a:r>
          </a:p>
        </p:txBody>
      </p:sp>
      <p:sp>
        <p:nvSpPr>
          <p:cNvPr id="26" name="Text Placeholder 21">
            <a:extLst>
              <a:ext uri="{FF2B5EF4-FFF2-40B4-BE49-F238E27FC236}">
                <a16:creationId xmlns:a16="http://schemas.microsoft.com/office/drawing/2014/main" id="{DB5B5569-531C-AC09-1F4D-AD5BB92DBC21}"/>
              </a:ext>
            </a:extLst>
          </p:cNvPr>
          <p:cNvSpPr>
            <a:spLocks noGrp="1"/>
          </p:cNvSpPr>
          <p:nvPr>
            <p:ph type="body" sz="quarter" idx="12" hasCustomPrompt="1"/>
          </p:nvPr>
        </p:nvSpPr>
        <p:spPr>
          <a:xfrm>
            <a:off x="471539" y="4199409"/>
            <a:ext cx="3336188" cy="411161"/>
          </a:xfrm>
          <a:prstGeom prst="rect">
            <a:avLst/>
          </a:prstGeom>
        </p:spPr>
        <p:txBody>
          <a:bodyPr/>
          <a:lstStyle>
            <a:lvl1pPr marL="0" indent="0">
              <a:buNone/>
              <a:defRPr kumimoji="0" lang="en-US" sz="20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Speaker 1 name</a:t>
            </a:r>
          </a:p>
        </p:txBody>
      </p:sp>
      <p:sp>
        <p:nvSpPr>
          <p:cNvPr id="28" name="Text Placeholder 21">
            <a:extLst>
              <a:ext uri="{FF2B5EF4-FFF2-40B4-BE49-F238E27FC236}">
                <a16:creationId xmlns:a16="http://schemas.microsoft.com/office/drawing/2014/main" id="{8F8058FB-7DE1-1E26-AD33-0976C7D37F54}"/>
              </a:ext>
            </a:extLst>
          </p:cNvPr>
          <p:cNvSpPr>
            <a:spLocks noGrp="1"/>
          </p:cNvSpPr>
          <p:nvPr>
            <p:ph type="body" sz="quarter" idx="14" hasCustomPrompt="1"/>
          </p:nvPr>
        </p:nvSpPr>
        <p:spPr>
          <a:xfrm>
            <a:off x="4087915" y="4199409"/>
            <a:ext cx="3336188" cy="411161"/>
          </a:xfrm>
          <a:prstGeom prst="rect">
            <a:avLst/>
          </a:prstGeom>
        </p:spPr>
        <p:txBody>
          <a:bodyPr/>
          <a:lstStyle>
            <a:lvl1pPr marL="0" indent="0">
              <a:buNone/>
              <a:defRPr kumimoji="0" lang="en-US" sz="20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Speaker 2 name</a:t>
            </a:r>
          </a:p>
        </p:txBody>
      </p:sp>
      <p:sp>
        <p:nvSpPr>
          <p:cNvPr id="30" name="Text Placeholder 21">
            <a:extLst>
              <a:ext uri="{FF2B5EF4-FFF2-40B4-BE49-F238E27FC236}">
                <a16:creationId xmlns:a16="http://schemas.microsoft.com/office/drawing/2014/main" id="{7AA478AA-C773-D6F5-0AF5-1B34A47E5437}"/>
              </a:ext>
            </a:extLst>
          </p:cNvPr>
          <p:cNvSpPr>
            <a:spLocks noGrp="1"/>
          </p:cNvSpPr>
          <p:nvPr>
            <p:ph type="body" sz="quarter" idx="16" hasCustomPrompt="1"/>
          </p:nvPr>
        </p:nvSpPr>
        <p:spPr>
          <a:xfrm>
            <a:off x="7634339" y="4199409"/>
            <a:ext cx="3336188" cy="411161"/>
          </a:xfrm>
          <a:prstGeom prst="rect">
            <a:avLst/>
          </a:prstGeom>
        </p:spPr>
        <p:txBody>
          <a:bodyPr/>
          <a:lstStyle>
            <a:lvl1pPr marL="0" indent="0">
              <a:buNone/>
              <a:defRPr kumimoji="0" lang="en-US" sz="20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Speaker 3 name</a:t>
            </a:r>
          </a:p>
        </p:txBody>
      </p:sp>
      <p:sp>
        <p:nvSpPr>
          <p:cNvPr id="2" name="Title Placeholder 1">
            <a:extLst>
              <a:ext uri="{FF2B5EF4-FFF2-40B4-BE49-F238E27FC236}">
                <a16:creationId xmlns:a16="http://schemas.microsoft.com/office/drawing/2014/main" id="{8C6F3716-61A2-F3CA-F24E-DE267987ACC0}"/>
              </a:ext>
            </a:extLst>
          </p:cNvPr>
          <p:cNvSpPr>
            <a:spLocks noGrp="1"/>
          </p:cNvSpPr>
          <p:nvPr>
            <p:ph type="title" hasCustomPrompt="1"/>
          </p:nvPr>
        </p:nvSpPr>
        <p:spPr>
          <a:xfrm>
            <a:off x="471539" y="2597342"/>
            <a:ext cx="10515600" cy="1325563"/>
          </a:xfrm>
          <a:prstGeom prst="rect">
            <a:avLst/>
          </a:prstGeom>
        </p:spPr>
        <p:txBody>
          <a:bodyPr vert="horz" lIns="91440" tIns="45720" rIns="91440" bIns="45720" rtlCol="0" anchor="t">
            <a:normAutofit/>
          </a:bodyPr>
          <a:lstStyle>
            <a:lvl1pPr>
              <a:defRPr/>
            </a:lvl1pPr>
          </a:lstStyle>
          <a:p>
            <a:r>
              <a:rPr lang="en-GB"/>
              <a:t>Enter session title</a:t>
            </a:r>
            <a:endParaRPr lang="en-US"/>
          </a:p>
        </p:txBody>
      </p:sp>
      <p:sp>
        <p:nvSpPr>
          <p:cNvPr id="3" name="Text Placeholder 21">
            <a:extLst>
              <a:ext uri="{FF2B5EF4-FFF2-40B4-BE49-F238E27FC236}">
                <a16:creationId xmlns:a16="http://schemas.microsoft.com/office/drawing/2014/main" id="{736F04DF-3AC5-EBD3-58F9-4C43D87A191C}"/>
              </a:ext>
            </a:extLst>
          </p:cNvPr>
          <p:cNvSpPr>
            <a:spLocks noGrp="1"/>
          </p:cNvSpPr>
          <p:nvPr>
            <p:ph type="body" sz="quarter" idx="13" hasCustomPrompt="1"/>
          </p:nvPr>
        </p:nvSpPr>
        <p:spPr>
          <a:xfrm>
            <a:off x="471539" y="4627756"/>
            <a:ext cx="3336188" cy="1163444"/>
          </a:xfrm>
          <a:prstGeom prst="rect">
            <a:avLst/>
          </a:prstGeom>
        </p:spPr>
        <p:txBody>
          <a:bodyPr/>
          <a:lstStyle>
            <a:lvl1pPr marL="0" marR="0" indent="0" algn="l" defTabSz="914400" rtl="0" eaLnBrk="1" fontAlgn="auto" latinLnBrk="0" hangingPunct="1">
              <a:lnSpc>
                <a:spcPts val="2100"/>
              </a:lnSpc>
              <a:spcBef>
                <a:spcPts val="0"/>
              </a:spcBef>
              <a:spcAft>
                <a:spcPts val="300"/>
              </a:spcAft>
              <a:buClr>
                <a:srgbClr val="FFFFFF"/>
              </a:buClr>
              <a:buSzPct val="90000"/>
              <a:buFont typeface="Amazon Ember Display" panose="020F0603020204020204" pitchFamily="34" charset="0"/>
              <a:buNone/>
              <a:tabLst/>
              <a:defRPr kumimoji="0" lang="en-US" sz="1200" b="0" i="0" u="none" strike="noStrike" kern="1200" cap="none" spc="0" normalizeH="0" baseline="0">
                <a:ln>
                  <a:noFill/>
                </a:ln>
                <a:solidFill>
                  <a:srgbClr val="FFFFFF"/>
                </a:solidFill>
                <a:effectLst/>
                <a:uLnTx/>
                <a:uFillTx/>
                <a:latin typeface="Amazon Ember Display"/>
                <a:ea typeface="+mn-ea"/>
                <a:cs typeface="+mn-cs"/>
              </a:defRPr>
            </a:lvl1pPr>
          </a:lstStyle>
          <a:p>
            <a:pPr marL="0" marR="0" lvl="0" indent="0" algn="l" defTabSz="914400" rtl="0" eaLnBrk="1" fontAlgn="auto" latinLnBrk="0" hangingPunct="1">
              <a:lnSpc>
                <a:spcPts val="2100"/>
              </a:lnSpc>
              <a:spcBef>
                <a:spcPts val="0"/>
              </a:spcBef>
              <a:spcAft>
                <a:spcPts val="300"/>
              </a:spcAft>
              <a:buClr>
                <a:srgbClr val="FFFFFF"/>
              </a:buClr>
              <a:buSzPct val="90000"/>
              <a:buFont typeface="Amazon Ember Display" panose="020F0603020204020204" pitchFamily="34" charset="0"/>
              <a:buNone/>
              <a:tabLst/>
              <a:defRPr/>
            </a:pPr>
            <a:r>
              <a:rPr lang="en-US"/>
              <a:t>Pronouns</a:t>
            </a:r>
            <a:br>
              <a:rPr lang="en-US"/>
            </a:br>
            <a:r>
              <a:rPr lang="en-US"/>
              <a:t>Job Title</a:t>
            </a:r>
            <a:br>
              <a:rPr lang="en-US"/>
            </a:br>
            <a:r>
              <a:rPr lang="en-US"/>
              <a:t>Company</a:t>
            </a:r>
          </a:p>
        </p:txBody>
      </p:sp>
      <p:sp>
        <p:nvSpPr>
          <p:cNvPr id="4" name="Text Placeholder 21">
            <a:extLst>
              <a:ext uri="{FF2B5EF4-FFF2-40B4-BE49-F238E27FC236}">
                <a16:creationId xmlns:a16="http://schemas.microsoft.com/office/drawing/2014/main" id="{B4E42576-352C-2BD6-1207-1E421B7326A9}"/>
              </a:ext>
            </a:extLst>
          </p:cNvPr>
          <p:cNvSpPr>
            <a:spLocks noGrp="1"/>
          </p:cNvSpPr>
          <p:nvPr>
            <p:ph type="body" sz="quarter" idx="15" hasCustomPrompt="1"/>
          </p:nvPr>
        </p:nvSpPr>
        <p:spPr>
          <a:xfrm>
            <a:off x="4087915" y="4627756"/>
            <a:ext cx="3336188" cy="1163444"/>
          </a:xfrm>
          <a:prstGeom prst="rect">
            <a:avLst/>
          </a:prstGeom>
        </p:spPr>
        <p:txBody>
          <a:bodyPr/>
          <a:lstStyle>
            <a:lvl1pPr marL="0" marR="0" indent="0" algn="l" defTabSz="914400" rtl="0" eaLnBrk="1" fontAlgn="auto" latinLnBrk="0" hangingPunct="1">
              <a:lnSpc>
                <a:spcPts val="2100"/>
              </a:lnSpc>
              <a:spcBef>
                <a:spcPts val="0"/>
              </a:spcBef>
              <a:spcAft>
                <a:spcPts val="300"/>
              </a:spcAft>
              <a:buClr>
                <a:srgbClr val="FFFFFF"/>
              </a:buClr>
              <a:buSzPct val="90000"/>
              <a:buFont typeface="Amazon Ember Display" panose="020F0603020204020204" pitchFamily="34" charset="0"/>
              <a:buNone/>
              <a:tabLst/>
              <a:defRPr kumimoji="0" lang="en-US" sz="1200" b="0" i="0" u="none" strike="noStrike" kern="1200" cap="none" spc="0" normalizeH="0" baseline="0">
                <a:ln>
                  <a:noFill/>
                </a:ln>
                <a:solidFill>
                  <a:srgbClr val="FFFFFF"/>
                </a:solidFill>
                <a:effectLst/>
                <a:uLnTx/>
                <a:uFillTx/>
                <a:latin typeface="Amazon Ember Display"/>
                <a:ea typeface="+mn-ea"/>
                <a:cs typeface="+mn-cs"/>
              </a:defRPr>
            </a:lvl1pPr>
          </a:lstStyle>
          <a:p>
            <a:pPr marL="0" marR="0" lvl="0" indent="0" algn="l" defTabSz="914400" rtl="0" eaLnBrk="1" fontAlgn="auto" latinLnBrk="0" hangingPunct="1">
              <a:lnSpc>
                <a:spcPts val="2100"/>
              </a:lnSpc>
              <a:spcBef>
                <a:spcPts val="0"/>
              </a:spcBef>
              <a:spcAft>
                <a:spcPts val="300"/>
              </a:spcAft>
              <a:buClr>
                <a:srgbClr val="FFFFFF"/>
              </a:buClr>
              <a:buSzPct val="90000"/>
              <a:buFont typeface="Amazon Ember Display" panose="020F0603020204020204" pitchFamily="34" charset="0"/>
              <a:buNone/>
              <a:tabLst/>
              <a:defRPr/>
            </a:pPr>
            <a:r>
              <a:rPr lang="en-US"/>
              <a:t>Pronouns</a:t>
            </a:r>
            <a:br>
              <a:rPr lang="en-US"/>
            </a:br>
            <a:r>
              <a:rPr lang="en-US"/>
              <a:t>Job Title</a:t>
            </a:r>
            <a:br>
              <a:rPr lang="en-US"/>
            </a:br>
            <a:r>
              <a:rPr lang="en-US"/>
              <a:t>Company</a:t>
            </a:r>
          </a:p>
        </p:txBody>
      </p:sp>
      <p:sp>
        <p:nvSpPr>
          <p:cNvPr id="5" name="Text Placeholder 21">
            <a:extLst>
              <a:ext uri="{FF2B5EF4-FFF2-40B4-BE49-F238E27FC236}">
                <a16:creationId xmlns:a16="http://schemas.microsoft.com/office/drawing/2014/main" id="{9769752D-808F-28AE-B5B1-75AC72BBFDA5}"/>
              </a:ext>
            </a:extLst>
          </p:cNvPr>
          <p:cNvSpPr>
            <a:spLocks noGrp="1"/>
          </p:cNvSpPr>
          <p:nvPr>
            <p:ph type="body" sz="quarter" idx="17" hasCustomPrompt="1"/>
          </p:nvPr>
        </p:nvSpPr>
        <p:spPr>
          <a:xfrm>
            <a:off x="7634339" y="4627756"/>
            <a:ext cx="3336188" cy="1163444"/>
          </a:xfrm>
          <a:prstGeom prst="rect">
            <a:avLst/>
          </a:prstGeom>
        </p:spPr>
        <p:txBody>
          <a:bodyPr/>
          <a:lstStyle>
            <a:lvl1pPr marL="0" marR="0" indent="0" algn="l" defTabSz="914400" rtl="0" eaLnBrk="1" fontAlgn="auto" latinLnBrk="0" hangingPunct="1">
              <a:lnSpc>
                <a:spcPts val="2100"/>
              </a:lnSpc>
              <a:spcBef>
                <a:spcPts val="0"/>
              </a:spcBef>
              <a:spcAft>
                <a:spcPts val="300"/>
              </a:spcAft>
              <a:buClr>
                <a:srgbClr val="FFFFFF"/>
              </a:buClr>
              <a:buSzPct val="90000"/>
              <a:buFont typeface="Amazon Ember Display" panose="020F0603020204020204" pitchFamily="34" charset="0"/>
              <a:buNone/>
              <a:tabLst/>
              <a:defRPr kumimoji="0" lang="en-US" sz="1200" b="0" i="0" u="none" strike="noStrike" kern="1200" cap="none" spc="0" normalizeH="0" baseline="0">
                <a:ln>
                  <a:noFill/>
                </a:ln>
                <a:solidFill>
                  <a:srgbClr val="FFFFFF"/>
                </a:solidFill>
                <a:effectLst/>
                <a:uLnTx/>
                <a:uFillTx/>
                <a:latin typeface="Amazon Ember Display"/>
                <a:ea typeface="+mn-ea"/>
                <a:cs typeface="+mn-cs"/>
              </a:defRPr>
            </a:lvl1pPr>
          </a:lstStyle>
          <a:p>
            <a:pPr marL="0" marR="0" lvl="0" indent="0" algn="l" defTabSz="914400" rtl="0" eaLnBrk="1" fontAlgn="auto" latinLnBrk="0" hangingPunct="1">
              <a:lnSpc>
                <a:spcPts val="2100"/>
              </a:lnSpc>
              <a:spcBef>
                <a:spcPts val="0"/>
              </a:spcBef>
              <a:spcAft>
                <a:spcPts val="300"/>
              </a:spcAft>
              <a:buClr>
                <a:srgbClr val="FFFFFF"/>
              </a:buClr>
              <a:buSzPct val="90000"/>
              <a:buFont typeface="Amazon Ember Display" panose="020F0603020204020204" pitchFamily="34" charset="0"/>
              <a:buNone/>
              <a:tabLst/>
              <a:defRPr/>
            </a:pPr>
            <a:r>
              <a:rPr lang="en-US"/>
              <a:t>Pronouns</a:t>
            </a:r>
            <a:br>
              <a:rPr lang="en-US"/>
            </a:br>
            <a:r>
              <a:rPr lang="en-US"/>
              <a:t>Job Title</a:t>
            </a:r>
            <a:br>
              <a:rPr lang="en-US"/>
            </a:br>
            <a:r>
              <a:rPr lang="en-US"/>
              <a:t>Company</a:t>
            </a:r>
          </a:p>
        </p:txBody>
      </p:sp>
      <p:sp>
        <p:nvSpPr>
          <p:cNvPr id="7" name="TextBox 3">
            <a:extLst>
              <a:ext uri="{FF2B5EF4-FFF2-40B4-BE49-F238E27FC236}">
                <a16:creationId xmlns:a16="http://schemas.microsoft.com/office/drawing/2014/main" id="{C3C547C9-6474-5F18-CEB2-C4159E7FB119}"/>
              </a:ext>
            </a:extLst>
          </p:cNvPr>
          <p:cNvSpPr txBox="1">
            <a:spLocks noChangeArrowheads="1"/>
          </p:cNvSpPr>
          <p:nvPr userDrawn="1"/>
        </p:nvSpPr>
        <p:spPr bwMode="white">
          <a:xfrm>
            <a:off x="508423" y="6476853"/>
            <a:ext cx="3962400" cy="107722"/>
          </a:xfrm>
          <a:prstGeom prst="rect">
            <a:avLst/>
          </a:prstGeom>
          <a:noFill/>
          <a:ln>
            <a:noFill/>
          </a:ln>
        </p:spPr>
        <p:txBody>
          <a:bodyPr lIns="0" tIns="0" rIns="0" bIns="0">
            <a:spAutoFit/>
          </a:bodyPr>
          <a:lstStyle>
            <a:lvl1pPr>
              <a:defRPr>
                <a:solidFill>
                  <a:schemeClr val="tx1"/>
                </a:solidFill>
                <a:latin typeface="+mn-lt"/>
              </a:defRPr>
            </a:lvl1pPr>
            <a:lvl2pPr marL="742950" indent="-285750">
              <a:defRPr>
                <a:solidFill>
                  <a:schemeClr val="tx1"/>
                </a:solidFill>
                <a:latin typeface="+mn-lt"/>
              </a:defRPr>
            </a:lvl2pPr>
            <a:lvl3pPr marL="1143000" indent="-228600">
              <a:defRPr>
                <a:solidFill>
                  <a:schemeClr val="tx1"/>
                </a:solidFill>
                <a:latin typeface="+mn-lt"/>
              </a:defRPr>
            </a:lvl3pPr>
            <a:lvl4pPr marL="1600200" indent="-228600">
              <a:defRPr>
                <a:solidFill>
                  <a:schemeClr val="tx1"/>
                </a:solidFill>
                <a:latin typeface="+mn-lt"/>
              </a:defRPr>
            </a:lvl4pPr>
            <a:lvl5pPr marL="2057400" indent="-228600">
              <a:defRPr>
                <a:solidFill>
                  <a:schemeClr val="tx1"/>
                </a:solidFill>
                <a:latin typeface="+mn-lt"/>
              </a:defRPr>
            </a:lvl5pPr>
            <a:lvl6pPr marL="2514600" indent="-228600" defTabSz="457200" fontAlgn="base">
              <a:spcBef>
                <a:spcPct val="0"/>
              </a:spcBef>
              <a:spcAft>
                <a:spcPct val="0"/>
              </a:spcAft>
              <a:defRPr>
                <a:solidFill>
                  <a:schemeClr val="tx1"/>
                </a:solidFill>
                <a:latin typeface="+mn-lt"/>
              </a:defRPr>
            </a:lvl6pPr>
            <a:lvl7pPr marL="2971800" indent="-228600" defTabSz="457200" fontAlgn="base">
              <a:spcBef>
                <a:spcPct val="0"/>
              </a:spcBef>
              <a:spcAft>
                <a:spcPct val="0"/>
              </a:spcAft>
              <a:defRPr>
                <a:solidFill>
                  <a:schemeClr val="tx1"/>
                </a:solidFill>
                <a:latin typeface="+mn-lt"/>
              </a:defRPr>
            </a:lvl7pPr>
            <a:lvl8pPr marL="3429000" indent="-228600" defTabSz="457200" fontAlgn="base">
              <a:spcBef>
                <a:spcPct val="0"/>
              </a:spcBef>
              <a:spcAft>
                <a:spcPct val="0"/>
              </a:spcAft>
              <a:defRPr>
                <a:solidFill>
                  <a:schemeClr val="tx1"/>
                </a:solidFill>
                <a:latin typeface="+mn-lt"/>
              </a:defRPr>
            </a:lvl8pPr>
            <a:lvl9pPr marL="3886200" indent="-228600" defTabSz="457200" fontAlgn="base">
              <a:spcBef>
                <a:spcPct val="0"/>
              </a:spcBef>
              <a:spcAft>
                <a:spcPct val="0"/>
              </a:spcAft>
              <a:defRPr>
                <a:solidFill>
                  <a:schemeClr val="tx1"/>
                </a:solidFill>
                <a:latin typeface="+mn-lt"/>
              </a:defRPr>
            </a:lvl9pPr>
          </a:lstStyle>
          <a:p>
            <a:pPr defTabSz="1097212">
              <a:defRPr/>
            </a:pPr>
            <a:r>
              <a:rPr lang="en-US" altLang="x-none" sz="700" dirty="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2025, Amazon Web Services, Inc. or its affiliates. All rights reserved.</a:t>
            </a:r>
          </a:p>
        </p:txBody>
      </p:sp>
    </p:spTree>
    <p:extLst>
      <p:ext uri="{BB962C8B-B14F-4D97-AF65-F5344CB8AC3E}">
        <p14:creationId xmlns:p14="http://schemas.microsoft.com/office/powerpoint/2010/main" val="1065579411"/>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ssion Title - 2">
    <p:spTree>
      <p:nvGrpSpPr>
        <p:cNvPr id="1" name=""/>
        <p:cNvGrpSpPr/>
        <p:nvPr/>
      </p:nvGrpSpPr>
      <p:grpSpPr>
        <a:xfrm>
          <a:off x="0" y="0"/>
          <a:ext cx="0" cy="0"/>
          <a:chOff x="0" y="0"/>
          <a:chExt cx="0" cy="0"/>
        </a:xfrm>
      </p:grpSpPr>
      <p:pic>
        <p:nvPicPr>
          <p:cNvPr id="2" name="Picture 1" descr="A purple and blue gradient&#10;&#10;AI-generated content may be incorrect.">
            <a:extLst>
              <a:ext uri="{FF2B5EF4-FFF2-40B4-BE49-F238E27FC236}">
                <a16:creationId xmlns:a16="http://schemas.microsoft.com/office/drawing/2014/main" id="{D1BFE156-3870-45A2-6BDF-AB0351C2A3E2}"/>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t="1" b="1"/>
          <a:stretch>
            <a:fillRect/>
          </a:stretch>
        </p:blipFill>
        <p:spPr>
          <a:xfrm>
            <a:off x="0" y="0"/>
            <a:ext cx="12192000" cy="6858000"/>
          </a:xfrm>
          <a:prstGeom prst="rect">
            <a:avLst/>
          </a:prstGeom>
        </p:spPr>
      </p:pic>
      <p:pic>
        <p:nvPicPr>
          <p:cNvPr id="20" name="Graphic 19">
            <a:extLst>
              <a:ext uri="{FF2B5EF4-FFF2-40B4-BE49-F238E27FC236}">
                <a16:creationId xmlns:a16="http://schemas.microsoft.com/office/drawing/2014/main" id="{18CDCB7D-71A3-ED22-9536-F14DE094E943}"/>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3304" y="537277"/>
            <a:ext cx="835752" cy="499786"/>
          </a:xfrm>
          <a:prstGeom prst="rect">
            <a:avLst/>
          </a:prstGeom>
        </p:spPr>
      </p:pic>
      <p:sp>
        <p:nvSpPr>
          <p:cNvPr id="22" name="Text Placeholder 21">
            <a:extLst>
              <a:ext uri="{FF2B5EF4-FFF2-40B4-BE49-F238E27FC236}">
                <a16:creationId xmlns:a16="http://schemas.microsoft.com/office/drawing/2014/main" id="{10306F47-F75A-E094-F378-8596F58755E6}"/>
              </a:ext>
            </a:extLst>
          </p:cNvPr>
          <p:cNvSpPr>
            <a:spLocks noGrp="1"/>
          </p:cNvSpPr>
          <p:nvPr>
            <p:ph type="body" sz="quarter" idx="10" hasCustomPrompt="1"/>
          </p:nvPr>
        </p:nvSpPr>
        <p:spPr>
          <a:xfrm>
            <a:off x="471539" y="2085707"/>
            <a:ext cx="2992437" cy="235131"/>
          </a:xfrm>
          <a:prstGeom prst="rect">
            <a:avLst/>
          </a:prstGeom>
        </p:spPr>
        <p:txBody>
          <a:bodyPr/>
          <a:lstStyle>
            <a:lvl1pPr marL="0" indent="0">
              <a:buNone/>
              <a:defRPr kumimoji="0" lang="en-US" sz="1200" b="0" i="0" u="none" strike="noStrike" kern="1200" cap="all" spc="300" normalizeH="0" baseline="0" dirty="0" smtClean="0">
                <a:ln>
                  <a:noFill/>
                </a:ln>
                <a:solidFill>
                  <a:schemeClr val="tx1"/>
                </a:solidFill>
                <a:effectLst/>
                <a:uLnTx/>
                <a:uFillTx/>
                <a:latin typeface="Amazon Ember Mono" panose="020B0509020204020204" pitchFamily="49" charset="0"/>
                <a:ea typeface="Amazon Ember Mono" panose="020B0509020204020204" pitchFamily="49" charset="0"/>
                <a:cs typeface="Amazon Ember Mono" panose="020B0509020204020204" pitchFamily="49" charset="0"/>
              </a:defRPr>
            </a:lvl1pPr>
          </a:lstStyle>
          <a:p>
            <a:pPr lvl="0"/>
            <a:r>
              <a:rPr lang="en-US" dirty="0"/>
              <a:t>ENTER SESSION ID</a:t>
            </a:r>
          </a:p>
        </p:txBody>
      </p:sp>
      <p:sp>
        <p:nvSpPr>
          <p:cNvPr id="26" name="Text Placeholder 21">
            <a:extLst>
              <a:ext uri="{FF2B5EF4-FFF2-40B4-BE49-F238E27FC236}">
                <a16:creationId xmlns:a16="http://schemas.microsoft.com/office/drawing/2014/main" id="{DB5B5569-531C-AC09-1F4D-AD5BB92DBC21}"/>
              </a:ext>
            </a:extLst>
          </p:cNvPr>
          <p:cNvSpPr>
            <a:spLocks noGrp="1"/>
          </p:cNvSpPr>
          <p:nvPr>
            <p:ph type="body" sz="quarter" idx="12" hasCustomPrompt="1"/>
          </p:nvPr>
        </p:nvSpPr>
        <p:spPr>
          <a:xfrm>
            <a:off x="471539" y="4199409"/>
            <a:ext cx="3336188" cy="411161"/>
          </a:xfrm>
          <a:prstGeom prst="rect">
            <a:avLst/>
          </a:prstGeom>
        </p:spPr>
        <p:txBody>
          <a:bodyPr/>
          <a:lstStyle>
            <a:lvl1pPr marL="0" indent="0">
              <a:buNone/>
              <a:defRPr kumimoji="0" lang="en-US" sz="20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Speaker 1 name</a:t>
            </a:r>
          </a:p>
        </p:txBody>
      </p:sp>
      <p:sp>
        <p:nvSpPr>
          <p:cNvPr id="28" name="Text Placeholder 21">
            <a:extLst>
              <a:ext uri="{FF2B5EF4-FFF2-40B4-BE49-F238E27FC236}">
                <a16:creationId xmlns:a16="http://schemas.microsoft.com/office/drawing/2014/main" id="{8F8058FB-7DE1-1E26-AD33-0976C7D37F54}"/>
              </a:ext>
            </a:extLst>
          </p:cNvPr>
          <p:cNvSpPr>
            <a:spLocks noGrp="1"/>
          </p:cNvSpPr>
          <p:nvPr>
            <p:ph type="body" sz="quarter" idx="14" hasCustomPrompt="1"/>
          </p:nvPr>
        </p:nvSpPr>
        <p:spPr>
          <a:xfrm>
            <a:off x="4087915" y="4199409"/>
            <a:ext cx="3336188" cy="411161"/>
          </a:xfrm>
          <a:prstGeom prst="rect">
            <a:avLst/>
          </a:prstGeom>
        </p:spPr>
        <p:txBody>
          <a:bodyPr/>
          <a:lstStyle>
            <a:lvl1pPr marL="0" indent="0">
              <a:buNone/>
              <a:defRPr kumimoji="0" lang="en-US" sz="20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Speaker 2 name</a:t>
            </a:r>
          </a:p>
        </p:txBody>
      </p:sp>
      <p:sp>
        <p:nvSpPr>
          <p:cNvPr id="30" name="Text Placeholder 21">
            <a:extLst>
              <a:ext uri="{FF2B5EF4-FFF2-40B4-BE49-F238E27FC236}">
                <a16:creationId xmlns:a16="http://schemas.microsoft.com/office/drawing/2014/main" id="{7AA478AA-C773-D6F5-0AF5-1B34A47E5437}"/>
              </a:ext>
            </a:extLst>
          </p:cNvPr>
          <p:cNvSpPr>
            <a:spLocks noGrp="1"/>
          </p:cNvSpPr>
          <p:nvPr>
            <p:ph type="body" sz="quarter" idx="16" hasCustomPrompt="1"/>
          </p:nvPr>
        </p:nvSpPr>
        <p:spPr>
          <a:xfrm>
            <a:off x="7634339" y="4199409"/>
            <a:ext cx="3336188" cy="411161"/>
          </a:xfrm>
          <a:prstGeom prst="rect">
            <a:avLst/>
          </a:prstGeom>
        </p:spPr>
        <p:txBody>
          <a:bodyPr/>
          <a:lstStyle>
            <a:lvl1pPr marL="0" indent="0">
              <a:buNone/>
              <a:defRPr kumimoji="0" lang="en-US" sz="20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Speaker 3 name</a:t>
            </a:r>
          </a:p>
        </p:txBody>
      </p:sp>
      <p:sp>
        <p:nvSpPr>
          <p:cNvPr id="3" name="Title Placeholder 1">
            <a:extLst>
              <a:ext uri="{FF2B5EF4-FFF2-40B4-BE49-F238E27FC236}">
                <a16:creationId xmlns:a16="http://schemas.microsoft.com/office/drawing/2014/main" id="{292B449A-5416-CD19-55E6-716FCEBA0A32}"/>
              </a:ext>
            </a:extLst>
          </p:cNvPr>
          <p:cNvSpPr>
            <a:spLocks noGrp="1"/>
          </p:cNvSpPr>
          <p:nvPr>
            <p:ph type="title" hasCustomPrompt="1"/>
          </p:nvPr>
        </p:nvSpPr>
        <p:spPr>
          <a:xfrm>
            <a:off x="471539" y="2597342"/>
            <a:ext cx="10515600" cy="1325563"/>
          </a:xfrm>
          <a:prstGeom prst="rect">
            <a:avLst/>
          </a:prstGeom>
        </p:spPr>
        <p:txBody>
          <a:bodyPr vert="horz" lIns="91440" tIns="45720" rIns="91440" bIns="45720" rtlCol="0" anchor="t">
            <a:normAutofit/>
          </a:bodyPr>
          <a:lstStyle>
            <a:lvl1pPr>
              <a:defRPr/>
            </a:lvl1pPr>
          </a:lstStyle>
          <a:p>
            <a:r>
              <a:rPr lang="en-GB"/>
              <a:t>Enter session title</a:t>
            </a:r>
            <a:endParaRPr lang="en-US"/>
          </a:p>
        </p:txBody>
      </p:sp>
      <p:sp>
        <p:nvSpPr>
          <p:cNvPr id="4" name="Text Placeholder 21">
            <a:extLst>
              <a:ext uri="{FF2B5EF4-FFF2-40B4-BE49-F238E27FC236}">
                <a16:creationId xmlns:a16="http://schemas.microsoft.com/office/drawing/2014/main" id="{56C37542-82BD-A8E3-AF9C-BC610B67CCCB}"/>
              </a:ext>
            </a:extLst>
          </p:cNvPr>
          <p:cNvSpPr>
            <a:spLocks noGrp="1"/>
          </p:cNvSpPr>
          <p:nvPr>
            <p:ph type="body" sz="quarter" idx="13" hasCustomPrompt="1"/>
          </p:nvPr>
        </p:nvSpPr>
        <p:spPr>
          <a:xfrm>
            <a:off x="471539" y="4627756"/>
            <a:ext cx="3336188" cy="1163444"/>
          </a:xfrm>
          <a:prstGeom prst="rect">
            <a:avLst/>
          </a:prstGeom>
        </p:spPr>
        <p:txBody>
          <a:bodyPr/>
          <a:lstStyle>
            <a:lvl1pPr marL="0" marR="0" indent="0" algn="l" defTabSz="914400" rtl="0" eaLnBrk="1" fontAlgn="auto" latinLnBrk="0" hangingPunct="1">
              <a:lnSpc>
                <a:spcPts val="2100"/>
              </a:lnSpc>
              <a:spcBef>
                <a:spcPts val="0"/>
              </a:spcBef>
              <a:spcAft>
                <a:spcPts val="300"/>
              </a:spcAft>
              <a:buClr>
                <a:srgbClr val="FFFFFF"/>
              </a:buClr>
              <a:buSzPct val="90000"/>
              <a:buFont typeface="Amazon Ember Display" panose="020F0603020204020204" pitchFamily="34" charset="0"/>
              <a:buNone/>
              <a:tabLst/>
              <a:defRPr kumimoji="0" lang="en-US" sz="1200" b="0" i="0" u="none" strike="noStrike" kern="1200" cap="none" spc="0" normalizeH="0" baseline="0">
                <a:ln>
                  <a:noFill/>
                </a:ln>
                <a:solidFill>
                  <a:srgbClr val="FFFFFF"/>
                </a:solidFill>
                <a:effectLst/>
                <a:uLnTx/>
                <a:uFillTx/>
                <a:latin typeface="Amazon Ember Display"/>
                <a:ea typeface="+mn-ea"/>
                <a:cs typeface="+mn-cs"/>
              </a:defRPr>
            </a:lvl1pPr>
          </a:lstStyle>
          <a:p>
            <a:pPr marL="0" marR="0" lvl="0" indent="0" algn="l" defTabSz="914400" rtl="0" eaLnBrk="1" fontAlgn="auto" latinLnBrk="0" hangingPunct="1">
              <a:lnSpc>
                <a:spcPts val="2100"/>
              </a:lnSpc>
              <a:spcBef>
                <a:spcPts val="0"/>
              </a:spcBef>
              <a:spcAft>
                <a:spcPts val="300"/>
              </a:spcAft>
              <a:buClr>
                <a:srgbClr val="FFFFFF"/>
              </a:buClr>
              <a:buSzPct val="90000"/>
              <a:buFont typeface="Amazon Ember Display" panose="020F0603020204020204" pitchFamily="34" charset="0"/>
              <a:buNone/>
              <a:tabLst/>
              <a:defRPr/>
            </a:pPr>
            <a:r>
              <a:rPr lang="en-US"/>
              <a:t>Pronouns</a:t>
            </a:r>
            <a:br>
              <a:rPr lang="en-US"/>
            </a:br>
            <a:r>
              <a:rPr lang="en-US"/>
              <a:t>Job Title</a:t>
            </a:r>
            <a:br>
              <a:rPr lang="en-US"/>
            </a:br>
            <a:r>
              <a:rPr lang="en-US"/>
              <a:t>Company</a:t>
            </a:r>
          </a:p>
        </p:txBody>
      </p:sp>
      <p:sp>
        <p:nvSpPr>
          <p:cNvPr id="5" name="Text Placeholder 21">
            <a:extLst>
              <a:ext uri="{FF2B5EF4-FFF2-40B4-BE49-F238E27FC236}">
                <a16:creationId xmlns:a16="http://schemas.microsoft.com/office/drawing/2014/main" id="{46E40AEC-4583-06BB-4BD3-7538EF4DF028}"/>
              </a:ext>
            </a:extLst>
          </p:cNvPr>
          <p:cNvSpPr>
            <a:spLocks noGrp="1"/>
          </p:cNvSpPr>
          <p:nvPr>
            <p:ph type="body" sz="quarter" idx="15" hasCustomPrompt="1"/>
          </p:nvPr>
        </p:nvSpPr>
        <p:spPr>
          <a:xfrm>
            <a:off x="4087915" y="4627756"/>
            <a:ext cx="3336188" cy="1163444"/>
          </a:xfrm>
          <a:prstGeom prst="rect">
            <a:avLst/>
          </a:prstGeom>
        </p:spPr>
        <p:txBody>
          <a:bodyPr/>
          <a:lstStyle>
            <a:lvl1pPr marL="0" marR="0" indent="0" algn="l" defTabSz="914400" rtl="0" eaLnBrk="1" fontAlgn="auto" latinLnBrk="0" hangingPunct="1">
              <a:lnSpc>
                <a:spcPts val="2100"/>
              </a:lnSpc>
              <a:spcBef>
                <a:spcPts val="0"/>
              </a:spcBef>
              <a:spcAft>
                <a:spcPts val="300"/>
              </a:spcAft>
              <a:buClr>
                <a:srgbClr val="FFFFFF"/>
              </a:buClr>
              <a:buSzPct val="90000"/>
              <a:buFont typeface="Amazon Ember Display" panose="020F0603020204020204" pitchFamily="34" charset="0"/>
              <a:buNone/>
              <a:tabLst/>
              <a:defRPr kumimoji="0" lang="en-US" sz="1200" b="0" i="0" u="none" strike="noStrike" kern="1200" cap="none" spc="0" normalizeH="0" baseline="0">
                <a:ln>
                  <a:noFill/>
                </a:ln>
                <a:solidFill>
                  <a:srgbClr val="FFFFFF"/>
                </a:solidFill>
                <a:effectLst/>
                <a:uLnTx/>
                <a:uFillTx/>
                <a:latin typeface="Amazon Ember Display"/>
                <a:ea typeface="+mn-ea"/>
                <a:cs typeface="+mn-cs"/>
              </a:defRPr>
            </a:lvl1pPr>
          </a:lstStyle>
          <a:p>
            <a:pPr marL="0" marR="0" lvl="0" indent="0" algn="l" defTabSz="914400" rtl="0" eaLnBrk="1" fontAlgn="auto" latinLnBrk="0" hangingPunct="1">
              <a:lnSpc>
                <a:spcPts val="2100"/>
              </a:lnSpc>
              <a:spcBef>
                <a:spcPts val="0"/>
              </a:spcBef>
              <a:spcAft>
                <a:spcPts val="300"/>
              </a:spcAft>
              <a:buClr>
                <a:srgbClr val="FFFFFF"/>
              </a:buClr>
              <a:buSzPct val="90000"/>
              <a:buFont typeface="Amazon Ember Display" panose="020F0603020204020204" pitchFamily="34" charset="0"/>
              <a:buNone/>
              <a:tabLst/>
              <a:defRPr/>
            </a:pPr>
            <a:r>
              <a:rPr lang="en-US"/>
              <a:t>Pronouns</a:t>
            </a:r>
            <a:br>
              <a:rPr lang="en-US"/>
            </a:br>
            <a:r>
              <a:rPr lang="en-US"/>
              <a:t>Job Title</a:t>
            </a:r>
            <a:br>
              <a:rPr lang="en-US"/>
            </a:br>
            <a:r>
              <a:rPr lang="en-US"/>
              <a:t>Company</a:t>
            </a:r>
          </a:p>
        </p:txBody>
      </p:sp>
      <p:sp>
        <p:nvSpPr>
          <p:cNvPr id="6" name="Text Placeholder 21">
            <a:extLst>
              <a:ext uri="{FF2B5EF4-FFF2-40B4-BE49-F238E27FC236}">
                <a16:creationId xmlns:a16="http://schemas.microsoft.com/office/drawing/2014/main" id="{D54F0366-B101-27F7-91AE-44638E627FAB}"/>
              </a:ext>
            </a:extLst>
          </p:cNvPr>
          <p:cNvSpPr>
            <a:spLocks noGrp="1"/>
          </p:cNvSpPr>
          <p:nvPr>
            <p:ph type="body" sz="quarter" idx="17" hasCustomPrompt="1"/>
          </p:nvPr>
        </p:nvSpPr>
        <p:spPr>
          <a:xfrm>
            <a:off x="7634339" y="4627756"/>
            <a:ext cx="3336188" cy="1163444"/>
          </a:xfrm>
          <a:prstGeom prst="rect">
            <a:avLst/>
          </a:prstGeom>
        </p:spPr>
        <p:txBody>
          <a:bodyPr/>
          <a:lstStyle>
            <a:lvl1pPr marL="0" marR="0" indent="0" algn="l" defTabSz="914400" rtl="0" eaLnBrk="1" fontAlgn="auto" latinLnBrk="0" hangingPunct="1">
              <a:lnSpc>
                <a:spcPts val="2100"/>
              </a:lnSpc>
              <a:spcBef>
                <a:spcPts val="0"/>
              </a:spcBef>
              <a:spcAft>
                <a:spcPts val="300"/>
              </a:spcAft>
              <a:buClr>
                <a:srgbClr val="FFFFFF"/>
              </a:buClr>
              <a:buSzPct val="90000"/>
              <a:buFont typeface="Amazon Ember Display" panose="020F0603020204020204" pitchFamily="34" charset="0"/>
              <a:buNone/>
              <a:tabLst/>
              <a:defRPr kumimoji="0" lang="en-US" sz="1200" b="0" i="0" u="none" strike="noStrike" kern="1200" cap="none" spc="0" normalizeH="0" baseline="0">
                <a:ln>
                  <a:noFill/>
                </a:ln>
                <a:solidFill>
                  <a:srgbClr val="FFFFFF"/>
                </a:solidFill>
                <a:effectLst/>
                <a:uLnTx/>
                <a:uFillTx/>
                <a:latin typeface="Amazon Ember Display"/>
                <a:ea typeface="+mn-ea"/>
                <a:cs typeface="+mn-cs"/>
              </a:defRPr>
            </a:lvl1pPr>
          </a:lstStyle>
          <a:p>
            <a:pPr marL="0" marR="0" lvl="0" indent="0" algn="l" defTabSz="914400" rtl="0" eaLnBrk="1" fontAlgn="auto" latinLnBrk="0" hangingPunct="1">
              <a:lnSpc>
                <a:spcPts val="2100"/>
              </a:lnSpc>
              <a:spcBef>
                <a:spcPts val="0"/>
              </a:spcBef>
              <a:spcAft>
                <a:spcPts val="300"/>
              </a:spcAft>
              <a:buClr>
                <a:srgbClr val="FFFFFF"/>
              </a:buClr>
              <a:buSzPct val="90000"/>
              <a:buFont typeface="Amazon Ember Display" panose="020F0603020204020204" pitchFamily="34" charset="0"/>
              <a:buNone/>
              <a:tabLst/>
              <a:defRPr/>
            </a:pPr>
            <a:r>
              <a:rPr lang="en-US"/>
              <a:t>Pronouns</a:t>
            </a:r>
            <a:br>
              <a:rPr lang="en-US"/>
            </a:br>
            <a:r>
              <a:rPr lang="en-US"/>
              <a:t>Job Title</a:t>
            </a:r>
            <a:br>
              <a:rPr lang="en-US"/>
            </a:br>
            <a:r>
              <a:rPr lang="en-US"/>
              <a:t>Company</a:t>
            </a:r>
          </a:p>
        </p:txBody>
      </p:sp>
      <p:sp>
        <p:nvSpPr>
          <p:cNvPr id="7" name="TextBox 3">
            <a:extLst>
              <a:ext uri="{FF2B5EF4-FFF2-40B4-BE49-F238E27FC236}">
                <a16:creationId xmlns:a16="http://schemas.microsoft.com/office/drawing/2014/main" id="{31153ED5-0F25-AB68-21F6-BB5F2B94ED4D}"/>
              </a:ext>
            </a:extLst>
          </p:cNvPr>
          <p:cNvSpPr txBox="1">
            <a:spLocks noChangeArrowheads="1"/>
          </p:cNvSpPr>
          <p:nvPr userDrawn="1"/>
        </p:nvSpPr>
        <p:spPr bwMode="white">
          <a:xfrm>
            <a:off x="508423" y="6476853"/>
            <a:ext cx="3962400" cy="107722"/>
          </a:xfrm>
          <a:prstGeom prst="rect">
            <a:avLst/>
          </a:prstGeom>
          <a:noFill/>
          <a:ln>
            <a:noFill/>
          </a:ln>
        </p:spPr>
        <p:txBody>
          <a:bodyPr lIns="0" tIns="0" rIns="0" bIns="0">
            <a:spAutoFit/>
          </a:bodyPr>
          <a:lstStyle>
            <a:lvl1pPr>
              <a:defRPr>
                <a:solidFill>
                  <a:schemeClr val="tx1"/>
                </a:solidFill>
                <a:latin typeface="+mn-lt"/>
              </a:defRPr>
            </a:lvl1pPr>
            <a:lvl2pPr marL="742950" indent="-285750">
              <a:defRPr>
                <a:solidFill>
                  <a:schemeClr val="tx1"/>
                </a:solidFill>
                <a:latin typeface="+mn-lt"/>
              </a:defRPr>
            </a:lvl2pPr>
            <a:lvl3pPr marL="1143000" indent="-228600">
              <a:defRPr>
                <a:solidFill>
                  <a:schemeClr val="tx1"/>
                </a:solidFill>
                <a:latin typeface="+mn-lt"/>
              </a:defRPr>
            </a:lvl3pPr>
            <a:lvl4pPr marL="1600200" indent="-228600">
              <a:defRPr>
                <a:solidFill>
                  <a:schemeClr val="tx1"/>
                </a:solidFill>
                <a:latin typeface="+mn-lt"/>
              </a:defRPr>
            </a:lvl4pPr>
            <a:lvl5pPr marL="2057400" indent="-228600">
              <a:defRPr>
                <a:solidFill>
                  <a:schemeClr val="tx1"/>
                </a:solidFill>
                <a:latin typeface="+mn-lt"/>
              </a:defRPr>
            </a:lvl5pPr>
            <a:lvl6pPr marL="2514600" indent="-228600" defTabSz="457200" fontAlgn="base">
              <a:spcBef>
                <a:spcPct val="0"/>
              </a:spcBef>
              <a:spcAft>
                <a:spcPct val="0"/>
              </a:spcAft>
              <a:defRPr>
                <a:solidFill>
                  <a:schemeClr val="tx1"/>
                </a:solidFill>
                <a:latin typeface="+mn-lt"/>
              </a:defRPr>
            </a:lvl6pPr>
            <a:lvl7pPr marL="2971800" indent="-228600" defTabSz="457200" fontAlgn="base">
              <a:spcBef>
                <a:spcPct val="0"/>
              </a:spcBef>
              <a:spcAft>
                <a:spcPct val="0"/>
              </a:spcAft>
              <a:defRPr>
                <a:solidFill>
                  <a:schemeClr val="tx1"/>
                </a:solidFill>
                <a:latin typeface="+mn-lt"/>
              </a:defRPr>
            </a:lvl7pPr>
            <a:lvl8pPr marL="3429000" indent="-228600" defTabSz="457200" fontAlgn="base">
              <a:spcBef>
                <a:spcPct val="0"/>
              </a:spcBef>
              <a:spcAft>
                <a:spcPct val="0"/>
              </a:spcAft>
              <a:defRPr>
                <a:solidFill>
                  <a:schemeClr val="tx1"/>
                </a:solidFill>
                <a:latin typeface="+mn-lt"/>
              </a:defRPr>
            </a:lvl8pPr>
            <a:lvl9pPr marL="3886200" indent="-228600" defTabSz="457200" fontAlgn="base">
              <a:spcBef>
                <a:spcPct val="0"/>
              </a:spcBef>
              <a:spcAft>
                <a:spcPct val="0"/>
              </a:spcAft>
              <a:defRPr>
                <a:solidFill>
                  <a:schemeClr val="tx1"/>
                </a:solidFill>
                <a:latin typeface="+mn-lt"/>
              </a:defRPr>
            </a:lvl9pPr>
          </a:lstStyle>
          <a:p>
            <a:pPr defTabSz="1097212">
              <a:defRPr/>
            </a:pPr>
            <a:r>
              <a:rPr lang="en-US" altLang="x-none" sz="700" dirty="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2025, Amazon Web Services, Inc. or its affiliates. All rights reserved.</a:t>
            </a:r>
          </a:p>
        </p:txBody>
      </p:sp>
    </p:spTree>
    <p:extLst>
      <p:ext uri="{BB962C8B-B14F-4D97-AF65-F5344CB8AC3E}">
        <p14:creationId xmlns:p14="http://schemas.microsoft.com/office/powerpoint/2010/main" val="23894616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ssion Title - 3">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9688E7E-560D-1F85-60AE-F11B53EB181C}"/>
              </a:ext>
            </a:extLst>
          </p:cNvPr>
          <p:cNvSpPr/>
          <p:nvPr userDrawn="1"/>
        </p:nvSpPr>
        <p:spPr>
          <a:xfrm>
            <a:off x="0" y="0"/>
            <a:ext cx="12192000" cy="6858000"/>
          </a:xfrm>
          <a:prstGeom prst="rect">
            <a:avLst/>
          </a:prstGeom>
          <a:solidFill>
            <a:srgbClr val="151D2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endParaRPr lang="en-US"/>
          </a:p>
        </p:txBody>
      </p:sp>
      <p:pic>
        <p:nvPicPr>
          <p:cNvPr id="2" name="Graphic 1">
            <a:extLst>
              <a:ext uri="{FF2B5EF4-FFF2-40B4-BE49-F238E27FC236}">
                <a16:creationId xmlns:a16="http://schemas.microsoft.com/office/drawing/2014/main" id="{1EF57A0F-E278-CD58-9703-2C36EBEE4F76}"/>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53304" y="537277"/>
            <a:ext cx="835752" cy="499786"/>
          </a:xfrm>
          <a:prstGeom prst="rect">
            <a:avLst/>
          </a:prstGeom>
        </p:spPr>
      </p:pic>
      <p:sp>
        <p:nvSpPr>
          <p:cNvPr id="3" name="Text Placeholder 21">
            <a:extLst>
              <a:ext uri="{FF2B5EF4-FFF2-40B4-BE49-F238E27FC236}">
                <a16:creationId xmlns:a16="http://schemas.microsoft.com/office/drawing/2014/main" id="{75964A49-4B15-7572-0B46-92FB64D1679B}"/>
              </a:ext>
            </a:extLst>
          </p:cNvPr>
          <p:cNvSpPr>
            <a:spLocks noGrp="1"/>
          </p:cNvSpPr>
          <p:nvPr>
            <p:ph type="body" sz="quarter" idx="10" hasCustomPrompt="1"/>
          </p:nvPr>
        </p:nvSpPr>
        <p:spPr>
          <a:xfrm>
            <a:off x="471539" y="2085707"/>
            <a:ext cx="2992437" cy="235131"/>
          </a:xfrm>
          <a:prstGeom prst="rect">
            <a:avLst/>
          </a:prstGeom>
        </p:spPr>
        <p:txBody>
          <a:bodyPr/>
          <a:lstStyle>
            <a:lvl1pPr marL="0" indent="0">
              <a:buNone/>
              <a:defRPr kumimoji="0" lang="en-US" sz="1200" b="0" i="0" u="none" strike="noStrike" kern="1200" cap="all" spc="300" normalizeH="0" baseline="0" dirty="0" smtClean="0">
                <a:ln>
                  <a:noFill/>
                </a:ln>
                <a:solidFill>
                  <a:schemeClr val="tx1"/>
                </a:solidFill>
                <a:effectLst/>
                <a:uLnTx/>
                <a:uFillTx/>
                <a:latin typeface="Amazon Ember Mono" panose="020B0509020204020204" pitchFamily="49" charset="0"/>
                <a:ea typeface="Amazon Ember Mono" panose="020B0509020204020204" pitchFamily="49" charset="0"/>
                <a:cs typeface="Amazon Ember Mono" panose="020B0509020204020204" pitchFamily="49" charset="0"/>
              </a:defRPr>
            </a:lvl1pPr>
          </a:lstStyle>
          <a:p>
            <a:pPr lvl="0"/>
            <a:r>
              <a:rPr lang="en-US" dirty="0"/>
              <a:t>ENTER SESSION ID</a:t>
            </a:r>
          </a:p>
        </p:txBody>
      </p:sp>
      <p:sp>
        <p:nvSpPr>
          <p:cNvPr id="5" name="Text Placeholder 21">
            <a:extLst>
              <a:ext uri="{FF2B5EF4-FFF2-40B4-BE49-F238E27FC236}">
                <a16:creationId xmlns:a16="http://schemas.microsoft.com/office/drawing/2014/main" id="{4A7E3313-4259-1997-ED9D-5C3D97E23092}"/>
              </a:ext>
            </a:extLst>
          </p:cNvPr>
          <p:cNvSpPr>
            <a:spLocks noGrp="1"/>
          </p:cNvSpPr>
          <p:nvPr>
            <p:ph type="body" sz="quarter" idx="12" hasCustomPrompt="1"/>
          </p:nvPr>
        </p:nvSpPr>
        <p:spPr>
          <a:xfrm>
            <a:off x="471539" y="4199409"/>
            <a:ext cx="3336188" cy="411161"/>
          </a:xfrm>
          <a:prstGeom prst="rect">
            <a:avLst/>
          </a:prstGeom>
        </p:spPr>
        <p:txBody>
          <a:bodyPr/>
          <a:lstStyle>
            <a:lvl1pPr marL="0" indent="0">
              <a:buNone/>
              <a:defRPr kumimoji="0" lang="en-US" sz="20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Speaker 1 name</a:t>
            </a:r>
          </a:p>
        </p:txBody>
      </p:sp>
      <p:sp>
        <p:nvSpPr>
          <p:cNvPr id="7" name="Text Placeholder 21">
            <a:extLst>
              <a:ext uri="{FF2B5EF4-FFF2-40B4-BE49-F238E27FC236}">
                <a16:creationId xmlns:a16="http://schemas.microsoft.com/office/drawing/2014/main" id="{A473B96F-ACDC-834E-D803-FE0EDB6F6B42}"/>
              </a:ext>
            </a:extLst>
          </p:cNvPr>
          <p:cNvSpPr>
            <a:spLocks noGrp="1"/>
          </p:cNvSpPr>
          <p:nvPr>
            <p:ph type="body" sz="quarter" idx="14" hasCustomPrompt="1"/>
          </p:nvPr>
        </p:nvSpPr>
        <p:spPr>
          <a:xfrm>
            <a:off x="4087915" y="4199409"/>
            <a:ext cx="3336188" cy="411161"/>
          </a:xfrm>
          <a:prstGeom prst="rect">
            <a:avLst/>
          </a:prstGeom>
        </p:spPr>
        <p:txBody>
          <a:bodyPr/>
          <a:lstStyle>
            <a:lvl1pPr marL="0" indent="0">
              <a:buNone/>
              <a:defRPr kumimoji="0" lang="en-US" sz="20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Speaker 2 name</a:t>
            </a:r>
          </a:p>
        </p:txBody>
      </p:sp>
      <p:sp>
        <p:nvSpPr>
          <p:cNvPr id="9" name="Text Placeholder 21">
            <a:extLst>
              <a:ext uri="{FF2B5EF4-FFF2-40B4-BE49-F238E27FC236}">
                <a16:creationId xmlns:a16="http://schemas.microsoft.com/office/drawing/2014/main" id="{9FD6071B-2B55-3490-FBFF-04599195AC7D}"/>
              </a:ext>
            </a:extLst>
          </p:cNvPr>
          <p:cNvSpPr>
            <a:spLocks noGrp="1"/>
          </p:cNvSpPr>
          <p:nvPr>
            <p:ph type="body" sz="quarter" idx="16" hasCustomPrompt="1"/>
          </p:nvPr>
        </p:nvSpPr>
        <p:spPr>
          <a:xfrm>
            <a:off x="7634339" y="4199409"/>
            <a:ext cx="3336188" cy="411161"/>
          </a:xfrm>
          <a:prstGeom prst="rect">
            <a:avLst/>
          </a:prstGeom>
        </p:spPr>
        <p:txBody>
          <a:bodyPr/>
          <a:lstStyle>
            <a:lvl1pPr marL="0" indent="0">
              <a:buNone/>
              <a:defRPr kumimoji="0" lang="en-US" sz="20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Speaker 3 name</a:t>
            </a:r>
          </a:p>
        </p:txBody>
      </p:sp>
      <p:sp>
        <p:nvSpPr>
          <p:cNvPr id="12" name="Title Placeholder 1">
            <a:extLst>
              <a:ext uri="{FF2B5EF4-FFF2-40B4-BE49-F238E27FC236}">
                <a16:creationId xmlns:a16="http://schemas.microsoft.com/office/drawing/2014/main" id="{8053E7BB-5481-BFB7-918F-461F372C25BD}"/>
              </a:ext>
            </a:extLst>
          </p:cNvPr>
          <p:cNvSpPr>
            <a:spLocks noGrp="1"/>
          </p:cNvSpPr>
          <p:nvPr>
            <p:ph type="title" hasCustomPrompt="1"/>
          </p:nvPr>
        </p:nvSpPr>
        <p:spPr>
          <a:xfrm>
            <a:off x="471539" y="2597342"/>
            <a:ext cx="10515600" cy="1325563"/>
          </a:xfrm>
          <a:prstGeom prst="rect">
            <a:avLst/>
          </a:prstGeom>
        </p:spPr>
        <p:txBody>
          <a:bodyPr vert="horz" lIns="91440" tIns="45720" rIns="91440" bIns="45720" rtlCol="0" anchor="t">
            <a:normAutofit/>
          </a:bodyPr>
          <a:lstStyle>
            <a:lvl1pPr>
              <a:defRPr/>
            </a:lvl1pPr>
          </a:lstStyle>
          <a:p>
            <a:r>
              <a:rPr lang="en-GB"/>
              <a:t>Enter session title</a:t>
            </a:r>
            <a:endParaRPr lang="en-US"/>
          </a:p>
        </p:txBody>
      </p:sp>
      <p:sp>
        <p:nvSpPr>
          <p:cNvPr id="4" name="Text Placeholder 21">
            <a:extLst>
              <a:ext uri="{FF2B5EF4-FFF2-40B4-BE49-F238E27FC236}">
                <a16:creationId xmlns:a16="http://schemas.microsoft.com/office/drawing/2014/main" id="{371E0D03-F992-9A06-6CD0-5B6B2B522B0A}"/>
              </a:ext>
            </a:extLst>
          </p:cNvPr>
          <p:cNvSpPr>
            <a:spLocks noGrp="1"/>
          </p:cNvSpPr>
          <p:nvPr>
            <p:ph type="body" sz="quarter" idx="13" hasCustomPrompt="1"/>
          </p:nvPr>
        </p:nvSpPr>
        <p:spPr>
          <a:xfrm>
            <a:off x="471539" y="4627756"/>
            <a:ext cx="3336188" cy="1163444"/>
          </a:xfrm>
          <a:prstGeom prst="rect">
            <a:avLst/>
          </a:prstGeom>
        </p:spPr>
        <p:txBody>
          <a:bodyPr/>
          <a:lstStyle>
            <a:lvl1pPr marL="0" marR="0" indent="0" algn="l" defTabSz="914400" rtl="0" eaLnBrk="1" fontAlgn="auto" latinLnBrk="0" hangingPunct="1">
              <a:lnSpc>
                <a:spcPts val="2100"/>
              </a:lnSpc>
              <a:spcBef>
                <a:spcPts val="0"/>
              </a:spcBef>
              <a:spcAft>
                <a:spcPts val="300"/>
              </a:spcAft>
              <a:buClr>
                <a:srgbClr val="FFFFFF"/>
              </a:buClr>
              <a:buSzPct val="90000"/>
              <a:buFont typeface="Amazon Ember Display" panose="020F0603020204020204" pitchFamily="34" charset="0"/>
              <a:buNone/>
              <a:tabLst/>
              <a:defRPr kumimoji="0" lang="en-US" sz="1200" b="0" i="0" u="none" strike="noStrike" kern="1200" cap="none" spc="0" normalizeH="0" baseline="0">
                <a:ln>
                  <a:noFill/>
                </a:ln>
                <a:solidFill>
                  <a:srgbClr val="FFFFFF"/>
                </a:solidFill>
                <a:effectLst/>
                <a:uLnTx/>
                <a:uFillTx/>
                <a:latin typeface="Amazon Ember Display"/>
                <a:ea typeface="+mn-ea"/>
                <a:cs typeface="+mn-cs"/>
              </a:defRPr>
            </a:lvl1pPr>
          </a:lstStyle>
          <a:p>
            <a:pPr marL="0" marR="0" lvl="0" indent="0" algn="l" defTabSz="914400" rtl="0" eaLnBrk="1" fontAlgn="auto" latinLnBrk="0" hangingPunct="1">
              <a:lnSpc>
                <a:spcPts val="2100"/>
              </a:lnSpc>
              <a:spcBef>
                <a:spcPts val="0"/>
              </a:spcBef>
              <a:spcAft>
                <a:spcPts val="300"/>
              </a:spcAft>
              <a:buClr>
                <a:srgbClr val="FFFFFF"/>
              </a:buClr>
              <a:buSzPct val="90000"/>
              <a:buFont typeface="Amazon Ember Display" panose="020F0603020204020204" pitchFamily="34" charset="0"/>
              <a:buNone/>
              <a:tabLst/>
              <a:defRPr/>
            </a:pPr>
            <a:r>
              <a:rPr lang="en-US"/>
              <a:t>Pronouns</a:t>
            </a:r>
            <a:br>
              <a:rPr lang="en-US"/>
            </a:br>
            <a:r>
              <a:rPr lang="en-US"/>
              <a:t>Job Title</a:t>
            </a:r>
            <a:br>
              <a:rPr lang="en-US"/>
            </a:br>
            <a:r>
              <a:rPr lang="en-US"/>
              <a:t>Company</a:t>
            </a:r>
          </a:p>
        </p:txBody>
      </p:sp>
      <p:sp>
        <p:nvSpPr>
          <p:cNvPr id="13" name="Text Placeholder 21">
            <a:extLst>
              <a:ext uri="{FF2B5EF4-FFF2-40B4-BE49-F238E27FC236}">
                <a16:creationId xmlns:a16="http://schemas.microsoft.com/office/drawing/2014/main" id="{30928163-28E6-5991-C1A6-E1CA2449A3D5}"/>
              </a:ext>
            </a:extLst>
          </p:cNvPr>
          <p:cNvSpPr>
            <a:spLocks noGrp="1"/>
          </p:cNvSpPr>
          <p:nvPr>
            <p:ph type="body" sz="quarter" idx="15" hasCustomPrompt="1"/>
          </p:nvPr>
        </p:nvSpPr>
        <p:spPr>
          <a:xfrm>
            <a:off x="4087915" y="4627756"/>
            <a:ext cx="3336188" cy="1163444"/>
          </a:xfrm>
          <a:prstGeom prst="rect">
            <a:avLst/>
          </a:prstGeom>
        </p:spPr>
        <p:txBody>
          <a:bodyPr/>
          <a:lstStyle>
            <a:lvl1pPr marL="0" marR="0" indent="0" algn="l" defTabSz="914400" rtl="0" eaLnBrk="1" fontAlgn="auto" latinLnBrk="0" hangingPunct="1">
              <a:lnSpc>
                <a:spcPts val="2100"/>
              </a:lnSpc>
              <a:spcBef>
                <a:spcPts val="0"/>
              </a:spcBef>
              <a:spcAft>
                <a:spcPts val="300"/>
              </a:spcAft>
              <a:buClr>
                <a:srgbClr val="FFFFFF"/>
              </a:buClr>
              <a:buSzPct val="90000"/>
              <a:buFont typeface="Amazon Ember Display" panose="020F0603020204020204" pitchFamily="34" charset="0"/>
              <a:buNone/>
              <a:tabLst/>
              <a:defRPr kumimoji="0" lang="en-US" sz="1200" b="0" i="0" u="none" strike="noStrike" kern="1200" cap="none" spc="0" normalizeH="0" baseline="0">
                <a:ln>
                  <a:noFill/>
                </a:ln>
                <a:solidFill>
                  <a:srgbClr val="FFFFFF"/>
                </a:solidFill>
                <a:effectLst/>
                <a:uLnTx/>
                <a:uFillTx/>
                <a:latin typeface="Amazon Ember Display"/>
                <a:ea typeface="+mn-ea"/>
                <a:cs typeface="+mn-cs"/>
              </a:defRPr>
            </a:lvl1pPr>
          </a:lstStyle>
          <a:p>
            <a:pPr marL="0" marR="0" lvl="0" indent="0" algn="l" defTabSz="914400" rtl="0" eaLnBrk="1" fontAlgn="auto" latinLnBrk="0" hangingPunct="1">
              <a:lnSpc>
                <a:spcPts val="2100"/>
              </a:lnSpc>
              <a:spcBef>
                <a:spcPts val="0"/>
              </a:spcBef>
              <a:spcAft>
                <a:spcPts val="300"/>
              </a:spcAft>
              <a:buClr>
                <a:srgbClr val="FFFFFF"/>
              </a:buClr>
              <a:buSzPct val="90000"/>
              <a:buFont typeface="Amazon Ember Display" panose="020F0603020204020204" pitchFamily="34" charset="0"/>
              <a:buNone/>
              <a:tabLst/>
              <a:defRPr/>
            </a:pPr>
            <a:r>
              <a:rPr lang="en-US"/>
              <a:t>Pronouns</a:t>
            </a:r>
            <a:br>
              <a:rPr lang="en-US"/>
            </a:br>
            <a:r>
              <a:rPr lang="en-US"/>
              <a:t>Job Title</a:t>
            </a:r>
            <a:br>
              <a:rPr lang="en-US"/>
            </a:br>
            <a:r>
              <a:rPr lang="en-US"/>
              <a:t>Company</a:t>
            </a:r>
          </a:p>
        </p:txBody>
      </p:sp>
      <p:sp>
        <p:nvSpPr>
          <p:cNvPr id="14" name="Text Placeholder 21">
            <a:extLst>
              <a:ext uri="{FF2B5EF4-FFF2-40B4-BE49-F238E27FC236}">
                <a16:creationId xmlns:a16="http://schemas.microsoft.com/office/drawing/2014/main" id="{2F835719-9E79-F671-33DC-8067BC0155D0}"/>
              </a:ext>
            </a:extLst>
          </p:cNvPr>
          <p:cNvSpPr>
            <a:spLocks noGrp="1"/>
          </p:cNvSpPr>
          <p:nvPr>
            <p:ph type="body" sz="quarter" idx="17" hasCustomPrompt="1"/>
          </p:nvPr>
        </p:nvSpPr>
        <p:spPr>
          <a:xfrm>
            <a:off x="7634339" y="4627756"/>
            <a:ext cx="3336188" cy="1163444"/>
          </a:xfrm>
          <a:prstGeom prst="rect">
            <a:avLst/>
          </a:prstGeom>
        </p:spPr>
        <p:txBody>
          <a:bodyPr/>
          <a:lstStyle>
            <a:lvl1pPr marL="0" marR="0" indent="0" algn="l" defTabSz="914400" rtl="0" eaLnBrk="1" fontAlgn="auto" latinLnBrk="0" hangingPunct="1">
              <a:lnSpc>
                <a:spcPts val="2100"/>
              </a:lnSpc>
              <a:spcBef>
                <a:spcPts val="0"/>
              </a:spcBef>
              <a:spcAft>
                <a:spcPts val="300"/>
              </a:spcAft>
              <a:buClr>
                <a:srgbClr val="FFFFFF"/>
              </a:buClr>
              <a:buSzPct val="90000"/>
              <a:buFont typeface="Amazon Ember Display" panose="020F0603020204020204" pitchFamily="34" charset="0"/>
              <a:buNone/>
              <a:tabLst/>
              <a:defRPr kumimoji="0" lang="en-US" sz="1200" b="0" i="0" u="none" strike="noStrike" kern="1200" cap="none" spc="0" normalizeH="0" baseline="0">
                <a:ln>
                  <a:noFill/>
                </a:ln>
                <a:solidFill>
                  <a:srgbClr val="FFFFFF"/>
                </a:solidFill>
                <a:effectLst/>
                <a:uLnTx/>
                <a:uFillTx/>
                <a:latin typeface="Amazon Ember Display"/>
                <a:ea typeface="+mn-ea"/>
                <a:cs typeface="+mn-cs"/>
              </a:defRPr>
            </a:lvl1pPr>
          </a:lstStyle>
          <a:p>
            <a:pPr marL="0" marR="0" lvl="0" indent="0" algn="l" defTabSz="914400" rtl="0" eaLnBrk="1" fontAlgn="auto" latinLnBrk="0" hangingPunct="1">
              <a:lnSpc>
                <a:spcPts val="2100"/>
              </a:lnSpc>
              <a:spcBef>
                <a:spcPts val="0"/>
              </a:spcBef>
              <a:spcAft>
                <a:spcPts val="300"/>
              </a:spcAft>
              <a:buClr>
                <a:srgbClr val="FFFFFF"/>
              </a:buClr>
              <a:buSzPct val="90000"/>
              <a:buFont typeface="Amazon Ember Display" panose="020F0603020204020204" pitchFamily="34" charset="0"/>
              <a:buNone/>
              <a:tabLst/>
              <a:defRPr/>
            </a:pPr>
            <a:r>
              <a:rPr lang="en-US"/>
              <a:t>Pronouns</a:t>
            </a:r>
            <a:br>
              <a:rPr lang="en-US"/>
            </a:br>
            <a:r>
              <a:rPr lang="en-US"/>
              <a:t>Job Title</a:t>
            </a:r>
            <a:br>
              <a:rPr lang="en-US"/>
            </a:br>
            <a:r>
              <a:rPr lang="en-US"/>
              <a:t>Company</a:t>
            </a:r>
          </a:p>
        </p:txBody>
      </p:sp>
      <p:sp>
        <p:nvSpPr>
          <p:cNvPr id="15" name="TextBox 3">
            <a:extLst>
              <a:ext uri="{FF2B5EF4-FFF2-40B4-BE49-F238E27FC236}">
                <a16:creationId xmlns:a16="http://schemas.microsoft.com/office/drawing/2014/main" id="{BB2AB6A1-7FFB-2307-C367-4FDE413079EB}"/>
              </a:ext>
            </a:extLst>
          </p:cNvPr>
          <p:cNvSpPr txBox="1">
            <a:spLocks noChangeArrowheads="1"/>
          </p:cNvSpPr>
          <p:nvPr userDrawn="1"/>
        </p:nvSpPr>
        <p:spPr bwMode="white">
          <a:xfrm>
            <a:off x="508423" y="6476853"/>
            <a:ext cx="3962400" cy="107722"/>
          </a:xfrm>
          <a:prstGeom prst="rect">
            <a:avLst/>
          </a:prstGeom>
          <a:noFill/>
          <a:ln>
            <a:noFill/>
          </a:ln>
        </p:spPr>
        <p:txBody>
          <a:bodyPr lIns="0" tIns="0" rIns="0" bIns="0">
            <a:spAutoFit/>
          </a:bodyPr>
          <a:lstStyle>
            <a:lvl1pPr>
              <a:defRPr>
                <a:solidFill>
                  <a:schemeClr val="tx1"/>
                </a:solidFill>
                <a:latin typeface="+mn-lt"/>
              </a:defRPr>
            </a:lvl1pPr>
            <a:lvl2pPr marL="742950" indent="-285750">
              <a:defRPr>
                <a:solidFill>
                  <a:schemeClr val="tx1"/>
                </a:solidFill>
                <a:latin typeface="+mn-lt"/>
              </a:defRPr>
            </a:lvl2pPr>
            <a:lvl3pPr marL="1143000" indent="-228600">
              <a:defRPr>
                <a:solidFill>
                  <a:schemeClr val="tx1"/>
                </a:solidFill>
                <a:latin typeface="+mn-lt"/>
              </a:defRPr>
            </a:lvl3pPr>
            <a:lvl4pPr marL="1600200" indent="-228600">
              <a:defRPr>
                <a:solidFill>
                  <a:schemeClr val="tx1"/>
                </a:solidFill>
                <a:latin typeface="+mn-lt"/>
              </a:defRPr>
            </a:lvl4pPr>
            <a:lvl5pPr marL="2057400" indent="-228600">
              <a:defRPr>
                <a:solidFill>
                  <a:schemeClr val="tx1"/>
                </a:solidFill>
                <a:latin typeface="+mn-lt"/>
              </a:defRPr>
            </a:lvl5pPr>
            <a:lvl6pPr marL="2514600" indent="-228600" defTabSz="457200" fontAlgn="base">
              <a:spcBef>
                <a:spcPct val="0"/>
              </a:spcBef>
              <a:spcAft>
                <a:spcPct val="0"/>
              </a:spcAft>
              <a:defRPr>
                <a:solidFill>
                  <a:schemeClr val="tx1"/>
                </a:solidFill>
                <a:latin typeface="+mn-lt"/>
              </a:defRPr>
            </a:lvl6pPr>
            <a:lvl7pPr marL="2971800" indent="-228600" defTabSz="457200" fontAlgn="base">
              <a:spcBef>
                <a:spcPct val="0"/>
              </a:spcBef>
              <a:spcAft>
                <a:spcPct val="0"/>
              </a:spcAft>
              <a:defRPr>
                <a:solidFill>
                  <a:schemeClr val="tx1"/>
                </a:solidFill>
                <a:latin typeface="+mn-lt"/>
              </a:defRPr>
            </a:lvl7pPr>
            <a:lvl8pPr marL="3429000" indent="-228600" defTabSz="457200" fontAlgn="base">
              <a:spcBef>
                <a:spcPct val="0"/>
              </a:spcBef>
              <a:spcAft>
                <a:spcPct val="0"/>
              </a:spcAft>
              <a:defRPr>
                <a:solidFill>
                  <a:schemeClr val="tx1"/>
                </a:solidFill>
                <a:latin typeface="+mn-lt"/>
              </a:defRPr>
            </a:lvl8pPr>
            <a:lvl9pPr marL="3886200" indent="-228600" defTabSz="457200" fontAlgn="base">
              <a:spcBef>
                <a:spcPct val="0"/>
              </a:spcBef>
              <a:spcAft>
                <a:spcPct val="0"/>
              </a:spcAft>
              <a:defRPr>
                <a:solidFill>
                  <a:schemeClr val="tx1"/>
                </a:solidFill>
                <a:latin typeface="+mn-lt"/>
              </a:defRPr>
            </a:lvl9pPr>
          </a:lstStyle>
          <a:p>
            <a:pPr defTabSz="1097212">
              <a:defRPr/>
            </a:pPr>
            <a:r>
              <a:rPr lang="en-US" altLang="x-none" sz="700" dirty="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2025, Amazon Web Services, Inc. or its affiliates. All rights reserved.</a:t>
            </a:r>
          </a:p>
        </p:txBody>
      </p:sp>
    </p:spTree>
    <p:extLst>
      <p:ext uri="{BB962C8B-B14F-4D97-AF65-F5344CB8AC3E}">
        <p14:creationId xmlns:p14="http://schemas.microsoft.com/office/powerpoint/2010/main" val="3233924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Section divider">
    <p:spTree>
      <p:nvGrpSpPr>
        <p:cNvPr id="1" name=""/>
        <p:cNvGrpSpPr/>
        <p:nvPr/>
      </p:nvGrpSpPr>
      <p:grpSpPr>
        <a:xfrm>
          <a:off x="0" y="0"/>
          <a:ext cx="0" cy="0"/>
          <a:chOff x="0" y="0"/>
          <a:chExt cx="0" cy="0"/>
        </a:xfrm>
      </p:grpSpPr>
      <p:sp>
        <p:nvSpPr>
          <p:cNvPr id="6" name="Text Placeholder 21">
            <a:extLst>
              <a:ext uri="{FF2B5EF4-FFF2-40B4-BE49-F238E27FC236}">
                <a16:creationId xmlns:a16="http://schemas.microsoft.com/office/drawing/2014/main" id="{BEE5A1A4-5BF3-7678-58BF-DBEF8F0E0269}"/>
              </a:ext>
            </a:extLst>
          </p:cNvPr>
          <p:cNvSpPr>
            <a:spLocks noGrp="1"/>
          </p:cNvSpPr>
          <p:nvPr>
            <p:ph type="body" sz="quarter" idx="11" hasCustomPrompt="1"/>
          </p:nvPr>
        </p:nvSpPr>
        <p:spPr>
          <a:xfrm>
            <a:off x="471500" y="2761554"/>
            <a:ext cx="6720456" cy="1757786"/>
          </a:xfrm>
          <a:prstGeom prst="rect">
            <a:avLst/>
          </a:prstGeom>
        </p:spPr>
        <p:txBody>
          <a:bodyPr/>
          <a:lstStyle>
            <a:lvl1pPr marL="0" indent="0">
              <a:buNone/>
              <a:defRPr kumimoji="0" lang="en-US" sz="4400" b="0" u="none" strike="noStrike" kern="1200" cap="none" spc="0" normalizeH="0" baseline="0" dirty="0">
                <a:ln>
                  <a:noFill/>
                </a:ln>
                <a:solidFill>
                  <a:srgbClr val="FFFFFF"/>
                </a:solidFill>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defRPr>
            </a:lvl1pPr>
          </a:lstStyle>
          <a:p>
            <a:pPr lvl="0"/>
            <a:r>
              <a:rPr lang="en-US"/>
              <a:t>Section divider</a:t>
            </a:r>
          </a:p>
        </p:txBody>
      </p:sp>
      <p:sp>
        <p:nvSpPr>
          <p:cNvPr id="5" name="TextBox 3">
            <a:extLst>
              <a:ext uri="{FF2B5EF4-FFF2-40B4-BE49-F238E27FC236}">
                <a16:creationId xmlns:a16="http://schemas.microsoft.com/office/drawing/2014/main" id="{E68BA0C7-B18D-263C-C3CF-48AF849BFA7F}"/>
              </a:ext>
            </a:extLst>
          </p:cNvPr>
          <p:cNvSpPr txBox="1">
            <a:spLocks noChangeArrowheads="1"/>
          </p:cNvSpPr>
          <p:nvPr userDrawn="1"/>
        </p:nvSpPr>
        <p:spPr bwMode="white">
          <a:xfrm>
            <a:off x="1368239" y="6476853"/>
            <a:ext cx="3962400" cy="107722"/>
          </a:xfrm>
          <a:prstGeom prst="rect">
            <a:avLst/>
          </a:prstGeom>
          <a:noFill/>
          <a:ln>
            <a:noFill/>
          </a:ln>
        </p:spPr>
        <p:txBody>
          <a:bodyPr lIns="0" tIns="0" rIns="0" bIns="0">
            <a:spAutoFit/>
          </a:bodyPr>
          <a:lstStyle>
            <a:lvl1pPr>
              <a:defRPr>
                <a:solidFill>
                  <a:schemeClr val="tx1"/>
                </a:solidFill>
                <a:latin typeface="+mn-lt"/>
              </a:defRPr>
            </a:lvl1pPr>
            <a:lvl2pPr marL="742950" indent="-285750">
              <a:defRPr>
                <a:solidFill>
                  <a:schemeClr val="tx1"/>
                </a:solidFill>
                <a:latin typeface="+mn-lt"/>
              </a:defRPr>
            </a:lvl2pPr>
            <a:lvl3pPr marL="1143000" indent="-228600">
              <a:defRPr>
                <a:solidFill>
                  <a:schemeClr val="tx1"/>
                </a:solidFill>
                <a:latin typeface="+mn-lt"/>
              </a:defRPr>
            </a:lvl3pPr>
            <a:lvl4pPr marL="1600200" indent="-228600">
              <a:defRPr>
                <a:solidFill>
                  <a:schemeClr val="tx1"/>
                </a:solidFill>
                <a:latin typeface="+mn-lt"/>
              </a:defRPr>
            </a:lvl4pPr>
            <a:lvl5pPr marL="2057400" indent="-228600">
              <a:defRPr>
                <a:solidFill>
                  <a:schemeClr val="tx1"/>
                </a:solidFill>
                <a:latin typeface="+mn-lt"/>
              </a:defRPr>
            </a:lvl5pPr>
            <a:lvl6pPr marL="2514600" indent="-228600" defTabSz="457200" fontAlgn="base">
              <a:spcBef>
                <a:spcPct val="0"/>
              </a:spcBef>
              <a:spcAft>
                <a:spcPct val="0"/>
              </a:spcAft>
              <a:defRPr>
                <a:solidFill>
                  <a:schemeClr val="tx1"/>
                </a:solidFill>
                <a:latin typeface="+mn-lt"/>
              </a:defRPr>
            </a:lvl6pPr>
            <a:lvl7pPr marL="2971800" indent="-228600" defTabSz="457200" fontAlgn="base">
              <a:spcBef>
                <a:spcPct val="0"/>
              </a:spcBef>
              <a:spcAft>
                <a:spcPct val="0"/>
              </a:spcAft>
              <a:defRPr>
                <a:solidFill>
                  <a:schemeClr val="tx1"/>
                </a:solidFill>
                <a:latin typeface="+mn-lt"/>
              </a:defRPr>
            </a:lvl7pPr>
            <a:lvl8pPr marL="3429000" indent="-228600" defTabSz="457200" fontAlgn="base">
              <a:spcBef>
                <a:spcPct val="0"/>
              </a:spcBef>
              <a:spcAft>
                <a:spcPct val="0"/>
              </a:spcAft>
              <a:defRPr>
                <a:solidFill>
                  <a:schemeClr val="tx1"/>
                </a:solidFill>
                <a:latin typeface="+mn-lt"/>
              </a:defRPr>
            </a:lvl8pPr>
            <a:lvl9pPr marL="3886200" indent="-228600" defTabSz="457200" fontAlgn="base">
              <a:spcBef>
                <a:spcPct val="0"/>
              </a:spcBef>
              <a:spcAft>
                <a:spcPct val="0"/>
              </a:spcAft>
              <a:defRPr>
                <a:solidFill>
                  <a:schemeClr val="tx1"/>
                </a:solidFill>
                <a:latin typeface="+mn-lt"/>
              </a:defRPr>
            </a:lvl9pPr>
          </a:lstStyle>
          <a:p>
            <a:pPr defTabSz="1097212">
              <a:defRPr/>
            </a:pPr>
            <a:r>
              <a:rPr lang="en-US" altLang="x-none" sz="70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2025, Amazon Web Services, Inc. or its affiliates. All rights reserved.</a:t>
            </a:r>
          </a:p>
        </p:txBody>
      </p:sp>
      <p:pic>
        <p:nvPicPr>
          <p:cNvPr id="7" name="Graphic 6">
            <a:extLst>
              <a:ext uri="{FF2B5EF4-FFF2-40B4-BE49-F238E27FC236}">
                <a16:creationId xmlns:a16="http://schemas.microsoft.com/office/drawing/2014/main" id="{4822714A-D6D9-6D1D-6CC8-C5C662DCC08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71500" y="6428661"/>
            <a:ext cx="388818" cy="232516"/>
          </a:xfrm>
          <a:prstGeom prst="rect">
            <a:avLst/>
          </a:prstGeom>
        </p:spPr>
      </p:pic>
      <p:pic>
        <p:nvPicPr>
          <p:cNvPr id="4" name="Picture 3" descr="A close up of a purple and blue gradient&#10;&#10;AI-generated content may be incorrect.">
            <a:extLst>
              <a:ext uri="{FF2B5EF4-FFF2-40B4-BE49-F238E27FC236}">
                <a16:creationId xmlns:a16="http://schemas.microsoft.com/office/drawing/2014/main" id="{71B910AB-8F37-BE20-F28A-2E2E6BF62B9E}"/>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341" b="4183"/>
          <a:stretch>
            <a:fillRect/>
          </a:stretch>
        </p:blipFill>
        <p:spPr>
          <a:xfrm>
            <a:off x="0" y="0"/>
            <a:ext cx="12192000" cy="6858000"/>
          </a:xfrm>
          <a:prstGeom prst="rect">
            <a:avLst/>
          </a:prstGeom>
        </p:spPr>
      </p:pic>
      <p:sp>
        <p:nvSpPr>
          <p:cNvPr id="2" name="TextBox 3">
            <a:extLst>
              <a:ext uri="{FF2B5EF4-FFF2-40B4-BE49-F238E27FC236}">
                <a16:creationId xmlns:a16="http://schemas.microsoft.com/office/drawing/2014/main" id="{5B72D0A2-1BF9-3213-92CA-131D6264C958}"/>
              </a:ext>
            </a:extLst>
          </p:cNvPr>
          <p:cNvSpPr txBox="1">
            <a:spLocks noChangeArrowheads="1"/>
          </p:cNvSpPr>
          <p:nvPr userDrawn="1"/>
        </p:nvSpPr>
        <p:spPr bwMode="white">
          <a:xfrm>
            <a:off x="1356863" y="6479125"/>
            <a:ext cx="3962400" cy="107722"/>
          </a:xfrm>
          <a:prstGeom prst="rect">
            <a:avLst/>
          </a:prstGeom>
          <a:noFill/>
          <a:ln>
            <a:noFill/>
          </a:ln>
        </p:spPr>
        <p:txBody>
          <a:bodyPr lIns="0" tIns="0" rIns="0" bIns="0">
            <a:spAutoFit/>
          </a:bodyPr>
          <a:lstStyle>
            <a:lvl1pPr>
              <a:defRPr>
                <a:solidFill>
                  <a:schemeClr val="tx1"/>
                </a:solidFill>
                <a:latin typeface="+mn-lt"/>
              </a:defRPr>
            </a:lvl1pPr>
            <a:lvl2pPr marL="742950" indent="-285750">
              <a:defRPr>
                <a:solidFill>
                  <a:schemeClr val="tx1"/>
                </a:solidFill>
                <a:latin typeface="+mn-lt"/>
              </a:defRPr>
            </a:lvl2pPr>
            <a:lvl3pPr marL="1143000" indent="-228600">
              <a:defRPr>
                <a:solidFill>
                  <a:schemeClr val="tx1"/>
                </a:solidFill>
                <a:latin typeface="+mn-lt"/>
              </a:defRPr>
            </a:lvl3pPr>
            <a:lvl4pPr marL="1600200" indent="-228600">
              <a:defRPr>
                <a:solidFill>
                  <a:schemeClr val="tx1"/>
                </a:solidFill>
                <a:latin typeface="+mn-lt"/>
              </a:defRPr>
            </a:lvl4pPr>
            <a:lvl5pPr marL="2057400" indent="-228600">
              <a:defRPr>
                <a:solidFill>
                  <a:schemeClr val="tx1"/>
                </a:solidFill>
                <a:latin typeface="+mn-lt"/>
              </a:defRPr>
            </a:lvl5pPr>
            <a:lvl6pPr marL="2514600" indent="-228600" defTabSz="457200" fontAlgn="base">
              <a:spcBef>
                <a:spcPct val="0"/>
              </a:spcBef>
              <a:spcAft>
                <a:spcPct val="0"/>
              </a:spcAft>
              <a:defRPr>
                <a:solidFill>
                  <a:schemeClr val="tx1"/>
                </a:solidFill>
                <a:latin typeface="+mn-lt"/>
              </a:defRPr>
            </a:lvl6pPr>
            <a:lvl7pPr marL="2971800" indent="-228600" defTabSz="457200" fontAlgn="base">
              <a:spcBef>
                <a:spcPct val="0"/>
              </a:spcBef>
              <a:spcAft>
                <a:spcPct val="0"/>
              </a:spcAft>
              <a:defRPr>
                <a:solidFill>
                  <a:schemeClr val="tx1"/>
                </a:solidFill>
                <a:latin typeface="+mn-lt"/>
              </a:defRPr>
            </a:lvl7pPr>
            <a:lvl8pPr marL="3429000" indent="-228600" defTabSz="457200" fontAlgn="base">
              <a:spcBef>
                <a:spcPct val="0"/>
              </a:spcBef>
              <a:spcAft>
                <a:spcPct val="0"/>
              </a:spcAft>
              <a:defRPr>
                <a:solidFill>
                  <a:schemeClr val="tx1"/>
                </a:solidFill>
                <a:latin typeface="+mn-lt"/>
              </a:defRPr>
            </a:lvl8pPr>
            <a:lvl9pPr marL="3886200" indent="-228600" defTabSz="457200" fontAlgn="base">
              <a:spcBef>
                <a:spcPct val="0"/>
              </a:spcBef>
              <a:spcAft>
                <a:spcPct val="0"/>
              </a:spcAft>
              <a:defRPr>
                <a:solidFill>
                  <a:schemeClr val="tx1"/>
                </a:solidFill>
                <a:latin typeface="+mn-lt"/>
              </a:defRPr>
            </a:lvl9pPr>
          </a:lstStyle>
          <a:p>
            <a:pPr defTabSz="1097212">
              <a:defRPr/>
            </a:pPr>
            <a:r>
              <a:rPr lang="en-US" altLang="x-none" sz="700" dirty="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2025, Amazon Web Services, Inc. or its affiliates. All rights reserved.</a:t>
            </a:r>
          </a:p>
        </p:txBody>
      </p:sp>
      <p:pic>
        <p:nvPicPr>
          <p:cNvPr id="3" name="Graphic 2">
            <a:extLst>
              <a:ext uri="{FF2B5EF4-FFF2-40B4-BE49-F238E27FC236}">
                <a16:creationId xmlns:a16="http://schemas.microsoft.com/office/drawing/2014/main" id="{E394040A-B57A-2A8D-55FD-F6BFA41FE562}"/>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0124" y="6430933"/>
            <a:ext cx="388818" cy="232516"/>
          </a:xfrm>
          <a:prstGeom prst="rect">
            <a:avLst/>
          </a:prstGeom>
        </p:spPr>
      </p:pic>
    </p:spTree>
    <p:extLst>
      <p:ext uri="{BB962C8B-B14F-4D97-AF65-F5344CB8AC3E}">
        <p14:creationId xmlns:p14="http://schemas.microsoft.com/office/powerpoint/2010/main" val="2130203391"/>
      </p:ext>
    </p:extLst>
  </p:cSld>
  <p:clrMapOvr>
    <a:masterClrMapping/>
  </p:clrMapOvr>
  <p:extLst>
    <p:ext uri="{DCECCB84-F9BA-43D5-87BE-67443E8EF086}">
      <p15:sldGuideLst xmlns:p15="http://schemas.microsoft.com/office/powerpoint/2012/main"/>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divider">
    <p:spTree>
      <p:nvGrpSpPr>
        <p:cNvPr id="1" name=""/>
        <p:cNvGrpSpPr/>
        <p:nvPr/>
      </p:nvGrpSpPr>
      <p:grpSpPr>
        <a:xfrm>
          <a:off x="0" y="0"/>
          <a:ext cx="0" cy="0"/>
          <a:chOff x="0" y="0"/>
          <a:chExt cx="0" cy="0"/>
        </a:xfrm>
      </p:grpSpPr>
      <p:pic>
        <p:nvPicPr>
          <p:cNvPr id="3" name="Picture 2" descr="A blue and pink gradient&#10;&#10;AI-generated content may be incorrect.">
            <a:extLst>
              <a:ext uri="{FF2B5EF4-FFF2-40B4-BE49-F238E27FC236}">
                <a16:creationId xmlns:a16="http://schemas.microsoft.com/office/drawing/2014/main" id="{97CB27F8-3A0B-FB32-ED56-4885C07CCC82}"/>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t="1" b="1"/>
          <a:stretch>
            <a:fillRect/>
          </a:stretch>
        </p:blipFill>
        <p:spPr>
          <a:xfrm>
            <a:off x="0" y="0"/>
            <a:ext cx="12192000" cy="6858000"/>
          </a:xfrm>
          <a:prstGeom prst="rect">
            <a:avLst/>
          </a:prstGeom>
        </p:spPr>
      </p:pic>
      <p:sp>
        <p:nvSpPr>
          <p:cNvPr id="5" name="TextBox 3">
            <a:extLst>
              <a:ext uri="{FF2B5EF4-FFF2-40B4-BE49-F238E27FC236}">
                <a16:creationId xmlns:a16="http://schemas.microsoft.com/office/drawing/2014/main" id="{E68BA0C7-B18D-263C-C3CF-48AF849BFA7F}"/>
              </a:ext>
            </a:extLst>
          </p:cNvPr>
          <p:cNvSpPr txBox="1">
            <a:spLocks noChangeArrowheads="1"/>
          </p:cNvSpPr>
          <p:nvPr userDrawn="1"/>
        </p:nvSpPr>
        <p:spPr bwMode="white">
          <a:xfrm>
            <a:off x="1368239" y="6476853"/>
            <a:ext cx="3962400" cy="107722"/>
          </a:xfrm>
          <a:prstGeom prst="rect">
            <a:avLst/>
          </a:prstGeom>
          <a:noFill/>
          <a:ln>
            <a:noFill/>
          </a:ln>
        </p:spPr>
        <p:txBody>
          <a:bodyPr lIns="0" tIns="0" rIns="0" bIns="0">
            <a:spAutoFit/>
          </a:bodyPr>
          <a:lstStyle>
            <a:lvl1pPr>
              <a:defRPr>
                <a:solidFill>
                  <a:schemeClr val="tx1"/>
                </a:solidFill>
                <a:latin typeface="+mn-lt"/>
              </a:defRPr>
            </a:lvl1pPr>
            <a:lvl2pPr marL="742950" indent="-285750">
              <a:defRPr>
                <a:solidFill>
                  <a:schemeClr val="tx1"/>
                </a:solidFill>
                <a:latin typeface="+mn-lt"/>
              </a:defRPr>
            </a:lvl2pPr>
            <a:lvl3pPr marL="1143000" indent="-228600">
              <a:defRPr>
                <a:solidFill>
                  <a:schemeClr val="tx1"/>
                </a:solidFill>
                <a:latin typeface="+mn-lt"/>
              </a:defRPr>
            </a:lvl3pPr>
            <a:lvl4pPr marL="1600200" indent="-228600">
              <a:defRPr>
                <a:solidFill>
                  <a:schemeClr val="tx1"/>
                </a:solidFill>
                <a:latin typeface="+mn-lt"/>
              </a:defRPr>
            </a:lvl4pPr>
            <a:lvl5pPr marL="2057400" indent="-228600">
              <a:defRPr>
                <a:solidFill>
                  <a:schemeClr val="tx1"/>
                </a:solidFill>
                <a:latin typeface="+mn-lt"/>
              </a:defRPr>
            </a:lvl5pPr>
            <a:lvl6pPr marL="2514600" indent="-228600" defTabSz="457200" fontAlgn="base">
              <a:spcBef>
                <a:spcPct val="0"/>
              </a:spcBef>
              <a:spcAft>
                <a:spcPct val="0"/>
              </a:spcAft>
              <a:defRPr>
                <a:solidFill>
                  <a:schemeClr val="tx1"/>
                </a:solidFill>
                <a:latin typeface="+mn-lt"/>
              </a:defRPr>
            </a:lvl6pPr>
            <a:lvl7pPr marL="2971800" indent="-228600" defTabSz="457200" fontAlgn="base">
              <a:spcBef>
                <a:spcPct val="0"/>
              </a:spcBef>
              <a:spcAft>
                <a:spcPct val="0"/>
              </a:spcAft>
              <a:defRPr>
                <a:solidFill>
                  <a:schemeClr val="tx1"/>
                </a:solidFill>
                <a:latin typeface="+mn-lt"/>
              </a:defRPr>
            </a:lvl7pPr>
            <a:lvl8pPr marL="3429000" indent="-228600" defTabSz="457200" fontAlgn="base">
              <a:spcBef>
                <a:spcPct val="0"/>
              </a:spcBef>
              <a:spcAft>
                <a:spcPct val="0"/>
              </a:spcAft>
              <a:defRPr>
                <a:solidFill>
                  <a:schemeClr val="tx1"/>
                </a:solidFill>
                <a:latin typeface="+mn-lt"/>
              </a:defRPr>
            </a:lvl8pPr>
            <a:lvl9pPr marL="3886200" indent="-228600" defTabSz="457200" fontAlgn="base">
              <a:spcBef>
                <a:spcPct val="0"/>
              </a:spcBef>
              <a:spcAft>
                <a:spcPct val="0"/>
              </a:spcAft>
              <a:defRPr>
                <a:solidFill>
                  <a:schemeClr val="tx1"/>
                </a:solidFill>
                <a:latin typeface="+mn-lt"/>
              </a:defRPr>
            </a:lvl9pPr>
          </a:lstStyle>
          <a:p>
            <a:pPr defTabSz="1097212">
              <a:defRPr/>
            </a:pPr>
            <a:r>
              <a:rPr lang="en-US" altLang="x-none" sz="700" dirty="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2025, Amazon Web Services, Inc. or its affiliates. All rights reserved.</a:t>
            </a:r>
          </a:p>
        </p:txBody>
      </p:sp>
      <p:pic>
        <p:nvPicPr>
          <p:cNvPr id="7" name="Graphic 6">
            <a:extLst>
              <a:ext uri="{FF2B5EF4-FFF2-40B4-BE49-F238E27FC236}">
                <a16:creationId xmlns:a16="http://schemas.microsoft.com/office/drawing/2014/main" id="{4822714A-D6D9-6D1D-6CC8-C5C662DCC08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1500" y="6428661"/>
            <a:ext cx="388818" cy="232516"/>
          </a:xfrm>
          <a:prstGeom prst="rect">
            <a:avLst/>
          </a:prstGeom>
        </p:spPr>
      </p:pic>
      <p:sp>
        <p:nvSpPr>
          <p:cNvPr id="4" name="Title Placeholder 1">
            <a:extLst>
              <a:ext uri="{FF2B5EF4-FFF2-40B4-BE49-F238E27FC236}">
                <a16:creationId xmlns:a16="http://schemas.microsoft.com/office/drawing/2014/main" id="{38B7A5E5-C62C-053C-1585-C3CD715A20BE}"/>
              </a:ext>
            </a:extLst>
          </p:cNvPr>
          <p:cNvSpPr>
            <a:spLocks noGrp="1"/>
          </p:cNvSpPr>
          <p:nvPr>
            <p:ph type="title" hasCustomPrompt="1"/>
          </p:nvPr>
        </p:nvSpPr>
        <p:spPr>
          <a:xfrm>
            <a:off x="471539" y="2597342"/>
            <a:ext cx="10515600" cy="1325563"/>
          </a:xfrm>
          <a:prstGeom prst="rect">
            <a:avLst/>
          </a:prstGeom>
        </p:spPr>
        <p:txBody>
          <a:bodyPr vert="horz" lIns="91440" tIns="45720" rIns="91440" bIns="45720" rtlCol="0" anchor="ctr">
            <a:normAutofit/>
          </a:bodyPr>
          <a:lstStyle>
            <a:lvl1pPr>
              <a:defRPr/>
            </a:lvl1pPr>
          </a:lstStyle>
          <a:p>
            <a:r>
              <a:rPr lang="en-GB"/>
              <a:t>Section divider</a:t>
            </a:r>
            <a:endParaRPr lang="en-US"/>
          </a:p>
        </p:txBody>
      </p:sp>
    </p:spTree>
    <p:extLst>
      <p:ext uri="{BB962C8B-B14F-4D97-AF65-F5344CB8AC3E}">
        <p14:creationId xmlns:p14="http://schemas.microsoft.com/office/powerpoint/2010/main" val="434504513"/>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Agenda">
    <p:bg>
      <p:bgPr>
        <a:solidFill>
          <a:srgbClr val="161D26"/>
        </a:solidFill>
        <a:effectLst/>
      </p:bgPr>
    </p:bg>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44FB4B58-2049-3EB6-9DE6-586F41586795}"/>
              </a:ext>
            </a:extLst>
          </p:cNvPr>
          <p:cNvCxnSpPr>
            <a:cxnSpLocks/>
          </p:cNvCxnSpPr>
          <p:nvPr userDrawn="1"/>
        </p:nvCxnSpPr>
        <p:spPr>
          <a:xfrm>
            <a:off x="3443706" y="1349224"/>
            <a:ext cx="0" cy="4546609"/>
          </a:xfrm>
          <a:prstGeom prst="line">
            <a:avLst/>
          </a:prstGeom>
          <a:ln w="25400">
            <a:gradFill>
              <a:gsLst>
                <a:gs pos="0">
                  <a:schemeClr val="accent1"/>
                </a:gs>
                <a:gs pos="21000">
                  <a:schemeClr val="accent2"/>
                </a:gs>
                <a:gs pos="100000">
                  <a:schemeClr val="accent6"/>
                </a:gs>
                <a:gs pos="85000">
                  <a:schemeClr val="accent5"/>
                </a:gs>
                <a:gs pos="64000">
                  <a:schemeClr val="accent3"/>
                </a:gs>
                <a:gs pos="40000">
                  <a:schemeClr val="accent4"/>
                </a:gs>
              </a:gsLst>
              <a:lin ang="5400000" scaled="1"/>
            </a:gradFill>
          </a:ln>
        </p:spPr>
        <p:style>
          <a:lnRef idx="2">
            <a:schemeClr val="accent1"/>
          </a:lnRef>
          <a:fillRef idx="0">
            <a:schemeClr val="accent1"/>
          </a:fillRef>
          <a:effectRef idx="1">
            <a:schemeClr val="accent1"/>
          </a:effectRef>
          <a:fontRef idx="minor">
            <a:schemeClr val="tx1"/>
          </a:fontRef>
        </p:style>
      </p:cxnSp>
      <p:sp>
        <p:nvSpPr>
          <p:cNvPr id="6" name="Text Placeholder 21">
            <a:extLst>
              <a:ext uri="{FF2B5EF4-FFF2-40B4-BE49-F238E27FC236}">
                <a16:creationId xmlns:a16="http://schemas.microsoft.com/office/drawing/2014/main" id="{C2614ABB-5806-776E-27EA-3AA282A6B581}"/>
              </a:ext>
            </a:extLst>
          </p:cNvPr>
          <p:cNvSpPr>
            <a:spLocks noGrp="1"/>
          </p:cNvSpPr>
          <p:nvPr>
            <p:ph type="body" sz="quarter" idx="12" hasCustomPrompt="1"/>
          </p:nvPr>
        </p:nvSpPr>
        <p:spPr>
          <a:xfrm>
            <a:off x="4004447" y="1422541"/>
            <a:ext cx="6178623" cy="4376307"/>
          </a:xfrm>
          <a:prstGeom prst="rect">
            <a:avLst/>
          </a:prstGeom>
        </p:spPr>
        <p:txBody>
          <a:bodyPr/>
          <a:lstStyle>
            <a:lvl1pPr marL="342900" marR="0" indent="-342900" algn="l" defTabSz="914400" rtl="0" eaLnBrk="1" fontAlgn="auto" latinLnBrk="0" hangingPunct="1">
              <a:lnSpc>
                <a:spcPct val="100000"/>
              </a:lnSpc>
              <a:spcBef>
                <a:spcPts val="0"/>
              </a:spcBef>
              <a:spcAft>
                <a:spcPts val="3000"/>
              </a:spcAft>
              <a:buClrTx/>
              <a:buSzTx/>
              <a:buFont typeface="Arial" panose="020B0604020202020204" pitchFamily="34" charset="0"/>
              <a:buChar char="•"/>
              <a:tabLst/>
              <a:defRPr kumimoji="0" lang="en-US" sz="2000" b="0" i="0" u="none" strike="noStrike" kern="1200" cap="none" spc="0" normalizeH="0" baseline="0" dirty="0" smtClean="0">
                <a:ln>
                  <a:noFill/>
                </a:ln>
                <a:solidFill>
                  <a:schemeClr val="tx1"/>
                </a:solidFill>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defRPr>
            </a:lvl1pPr>
          </a:lstStyle>
          <a:p>
            <a:pPr lvl="0"/>
            <a:r>
              <a:rPr lang="en-US" dirty="0"/>
              <a:t>Agenda item 1</a:t>
            </a:r>
          </a:p>
          <a:p>
            <a:pPr lvl="0"/>
            <a:r>
              <a:rPr lang="en-US" dirty="0"/>
              <a:t>Agenda item 2</a:t>
            </a:r>
          </a:p>
          <a:p>
            <a:pPr lvl="0"/>
            <a:r>
              <a:rPr lang="en-US" dirty="0"/>
              <a:t>Agenda item 3</a:t>
            </a:r>
          </a:p>
          <a:p>
            <a:pPr lvl="0"/>
            <a:r>
              <a:rPr lang="en-US" dirty="0"/>
              <a:t>Agenda item 4</a:t>
            </a:r>
          </a:p>
          <a:p>
            <a:pPr lvl="0"/>
            <a:r>
              <a:rPr lang="en-US" dirty="0"/>
              <a:t>Agenda item 5</a:t>
            </a:r>
          </a:p>
          <a:p>
            <a:pPr lvl="0"/>
            <a:r>
              <a:rPr lang="en-US" dirty="0"/>
              <a:t>Agenda item 6</a:t>
            </a:r>
          </a:p>
          <a:p>
            <a:pPr lvl="0"/>
            <a:endParaRPr lang="en-US" dirty="0"/>
          </a:p>
        </p:txBody>
      </p:sp>
      <p:sp>
        <p:nvSpPr>
          <p:cNvPr id="7" name="Title Placeholder 1">
            <a:extLst>
              <a:ext uri="{FF2B5EF4-FFF2-40B4-BE49-F238E27FC236}">
                <a16:creationId xmlns:a16="http://schemas.microsoft.com/office/drawing/2014/main" id="{A9CD6638-D819-A534-1F0B-DCE42AE13CFD}"/>
              </a:ext>
            </a:extLst>
          </p:cNvPr>
          <p:cNvSpPr>
            <a:spLocks noGrp="1"/>
          </p:cNvSpPr>
          <p:nvPr>
            <p:ph type="title" hasCustomPrompt="1"/>
          </p:nvPr>
        </p:nvSpPr>
        <p:spPr>
          <a:xfrm>
            <a:off x="471539" y="1422541"/>
            <a:ext cx="2807684" cy="1354548"/>
          </a:xfrm>
          <a:prstGeom prst="rect">
            <a:avLst/>
          </a:prstGeom>
        </p:spPr>
        <p:txBody>
          <a:bodyPr vert="horz" lIns="91440" tIns="45720" rIns="91440" bIns="45720" rtlCol="0" anchor="t">
            <a:normAutofit/>
          </a:bodyPr>
          <a:lstStyle>
            <a:lvl1pPr>
              <a:defRPr/>
            </a:lvl1pPr>
          </a:lstStyle>
          <a:p>
            <a:r>
              <a:rPr lang="en-GB"/>
              <a:t>Agenda</a:t>
            </a:r>
            <a:endParaRPr lang="en-US"/>
          </a:p>
        </p:txBody>
      </p:sp>
    </p:spTree>
    <p:extLst>
      <p:ext uri="{BB962C8B-B14F-4D97-AF65-F5344CB8AC3E}">
        <p14:creationId xmlns:p14="http://schemas.microsoft.com/office/powerpoint/2010/main" val="11737926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text">
    <p:bg>
      <p:bgPr>
        <a:solidFill>
          <a:srgbClr val="161D26"/>
        </a:solidFill>
        <a:effectLst/>
      </p:bgPr>
    </p:bg>
    <p:spTree>
      <p:nvGrpSpPr>
        <p:cNvPr id="1" name=""/>
        <p:cNvGrpSpPr/>
        <p:nvPr/>
      </p:nvGrpSpPr>
      <p:grpSpPr>
        <a:xfrm>
          <a:off x="0" y="0"/>
          <a:ext cx="0" cy="0"/>
          <a:chOff x="0" y="0"/>
          <a:chExt cx="0" cy="0"/>
        </a:xfrm>
      </p:grpSpPr>
      <p:sp>
        <p:nvSpPr>
          <p:cNvPr id="8" name="Text Placeholder 21">
            <a:extLst>
              <a:ext uri="{FF2B5EF4-FFF2-40B4-BE49-F238E27FC236}">
                <a16:creationId xmlns:a16="http://schemas.microsoft.com/office/drawing/2014/main" id="{F9C0FDF2-B677-C833-09BE-BC11C062CBE2}"/>
              </a:ext>
            </a:extLst>
          </p:cNvPr>
          <p:cNvSpPr>
            <a:spLocks noGrp="1"/>
          </p:cNvSpPr>
          <p:nvPr>
            <p:ph type="body" sz="quarter" idx="12" hasCustomPrompt="1"/>
          </p:nvPr>
        </p:nvSpPr>
        <p:spPr>
          <a:xfrm>
            <a:off x="502225" y="3043524"/>
            <a:ext cx="7300863" cy="2636840"/>
          </a:xfrm>
          <a:prstGeom prst="rect">
            <a:avLst/>
          </a:prstGeom>
        </p:spPr>
        <p:txBody>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kumimoji="0" lang="en-US" sz="1800" b="0" i="0" u="none" strike="noStrike" kern="1200" cap="none" spc="0" normalizeH="0" baseline="0" dirty="0" smtClean="0">
                <a:ln>
                  <a:noFill/>
                </a:ln>
                <a:solidFill>
                  <a:srgbClr val="FFFFFF"/>
                </a:solidFill>
                <a:effectLst/>
                <a:uLnTx/>
                <a:uFillTx/>
                <a:latin typeface="Amazon Ember Display"/>
                <a:ea typeface="+mn-ea"/>
                <a:cs typeface="+mn-cs"/>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r>
              <a:rPr lang="en-US" err="1"/>
              <a:t>Pellentesque</a:t>
            </a:r>
            <a:r>
              <a:rPr lang="en-US"/>
              <a:t> </a:t>
            </a:r>
            <a:r>
              <a:rPr lang="en-US" err="1"/>
              <a:t>vulputate</a:t>
            </a:r>
            <a:r>
              <a:rPr lang="en-US"/>
              <a:t> </a:t>
            </a:r>
            <a:r>
              <a:rPr lang="en-US" err="1"/>
              <a:t>elit</a:t>
            </a:r>
            <a:r>
              <a:rPr lang="en-US"/>
              <a:t> </a:t>
            </a:r>
            <a:r>
              <a:rPr lang="en-US" err="1"/>
              <a:t>eu</a:t>
            </a:r>
            <a:r>
              <a:rPr lang="en-US"/>
              <a:t> ligula </a:t>
            </a:r>
            <a:r>
              <a:rPr lang="en-US" err="1"/>
              <a:t>ultrices</a:t>
            </a:r>
            <a:r>
              <a:rPr lang="en-US"/>
              <a:t>, non </a:t>
            </a:r>
            <a:r>
              <a:rPr lang="en-US" err="1"/>
              <a:t>ullamcorper</a:t>
            </a:r>
            <a:r>
              <a:rPr lang="en-US"/>
              <a:t> </a:t>
            </a:r>
            <a:r>
              <a:rPr lang="en-US" err="1"/>
              <a:t>arcu</a:t>
            </a:r>
            <a:r>
              <a:rPr lang="en-US"/>
              <a:t> </a:t>
            </a:r>
            <a:r>
              <a:rPr lang="en-US" err="1"/>
              <a:t>mattis</a:t>
            </a:r>
            <a:r>
              <a:rPr lang="en-US"/>
              <a:t>. In non </a:t>
            </a:r>
            <a:r>
              <a:rPr lang="en-US" err="1"/>
              <a:t>nisl</a:t>
            </a:r>
            <a:r>
              <a:rPr lang="en-US"/>
              <a:t> a </a:t>
            </a:r>
            <a:r>
              <a:rPr lang="en-US" err="1"/>
              <a:t>elit</a:t>
            </a:r>
            <a:r>
              <a:rPr lang="en-US"/>
              <a:t> </a:t>
            </a:r>
            <a:r>
              <a:rPr lang="en-US" err="1"/>
              <a:t>dapibus</a:t>
            </a:r>
            <a:r>
              <a:rPr lang="en-US"/>
              <a:t> dictum ac vitae </a:t>
            </a:r>
            <a:r>
              <a:rPr lang="en-US" err="1"/>
              <a:t>mauris</a:t>
            </a:r>
            <a:r>
              <a:rPr lang="en-US"/>
              <a:t>. </a:t>
            </a:r>
            <a:r>
              <a:rPr lang="en-US" err="1"/>
              <a:t>Praesent</a:t>
            </a:r>
            <a:r>
              <a:rPr lang="en-US"/>
              <a:t> </a:t>
            </a:r>
            <a:r>
              <a:rPr lang="en-US" err="1"/>
              <a:t>consequat</a:t>
            </a:r>
            <a:r>
              <a:rPr lang="en-US"/>
              <a:t> </a:t>
            </a:r>
            <a:r>
              <a:rPr lang="en-US" err="1"/>
              <a:t>metus</a:t>
            </a:r>
            <a:r>
              <a:rPr lang="en-US"/>
              <a:t> id </a:t>
            </a:r>
            <a:r>
              <a:rPr lang="en-US" err="1"/>
              <a:t>imperdiet</a:t>
            </a:r>
            <a:r>
              <a:rPr lang="en-US"/>
              <a:t> semper. In </a:t>
            </a:r>
            <a:r>
              <a:rPr lang="en-US" err="1"/>
              <a:t>hendrerit</a:t>
            </a:r>
            <a:r>
              <a:rPr lang="en-US"/>
              <a:t> </a:t>
            </a:r>
            <a:r>
              <a:rPr lang="en-US" err="1"/>
              <a:t>neque</a:t>
            </a:r>
            <a:r>
              <a:rPr lang="en-US"/>
              <a:t> </a:t>
            </a:r>
            <a:r>
              <a:rPr lang="en-US" err="1"/>
              <a:t>est</a:t>
            </a:r>
            <a:r>
              <a:rPr lang="en-US"/>
              <a:t>, at </a:t>
            </a:r>
            <a:r>
              <a:rPr lang="en-US" err="1"/>
              <a:t>mollis</a:t>
            </a:r>
            <a:r>
              <a:rPr lang="en-US"/>
              <a:t> nisi lacinia non. </a:t>
            </a:r>
            <a:r>
              <a:rPr lang="en-US" err="1"/>
              <a:t>Fusce</a:t>
            </a:r>
            <a:r>
              <a:rPr lang="en-US"/>
              <a:t> auctor </a:t>
            </a:r>
            <a:r>
              <a:rPr lang="en-US" err="1"/>
              <a:t>interdum</a:t>
            </a:r>
            <a:r>
              <a:rPr lang="en-US"/>
              <a:t> </a:t>
            </a:r>
            <a:r>
              <a:rPr lang="en-US" err="1"/>
              <a:t>facilisis</a:t>
            </a:r>
            <a:r>
              <a:rPr lang="en-US"/>
              <a:t>. </a:t>
            </a:r>
          </a:p>
          <a:p>
            <a:pPr lvl="0"/>
            <a:endParaRPr lang="en-US"/>
          </a:p>
        </p:txBody>
      </p:sp>
      <p:sp>
        <p:nvSpPr>
          <p:cNvPr id="2" name="Title Placeholder 1">
            <a:extLst>
              <a:ext uri="{FF2B5EF4-FFF2-40B4-BE49-F238E27FC236}">
                <a16:creationId xmlns:a16="http://schemas.microsoft.com/office/drawing/2014/main" id="{C74431A9-02A8-1CEF-BDF5-B421C3CFABC0}"/>
              </a:ext>
            </a:extLst>
          </p:cNvPr>
          <p:cNvSpPr>
            <a:spLocks noGrp="1"/>
          </p:cNvSpPr>
          <p:nvPr>
            <p:ph type="title" hasCustomPrompt="1"/>
          </p:nvPr>
        </p:nvSpPr>
        <p:spPr>
          <a:xfrm>
            <a:off x="471539" y="1962021"/>
            <a:ext cx="10532792" cy="602503"/>
          </a:xfrm>
          <a:prstGeom prst="rect">
            <a:avLst/>
          </a:prstGeom>
        </p:spPr>
        <p:txBody>
          <a:bodyPr vert="horz" lIns="91440" tIns="45720" rIns="91440" bIns="45720" rtlCol="0" anchor="t">
            <a:normAutofit/>
          </a:bodyPr>
          <a:lstStyle>
            <a:lvl1pPr>
              <a:defRPr/>
            </a:lvl1pPr>
          </a:lstStyle>
          <a:p>
            <a:r>
              <a:rPr lang="en-GB"/>
              <a:t>Title and text</a:t>
            </a:r>
            <a:endParaRPr lang="en-US"/>
          </a:p>
        </p:txBody>
      </p:sp>
    </p:spTree>
    <p:extLst>
      <p:ext uri="{BB962C8B-B14F-4D97-AF65-F5344CB8AC3E}">
        <p14:creationId xmlns:p14="http://schemas.microsoft.com/office/powerpoint/2010/main" val="2446079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Title subtitle and text">
    <p:bg>
      <p:bgPr>
        <a:solidFill>
          <a:srgbClr val="161D26"/>
        </a:solidFill>
        <a:effectLst/>
      </p:bgPr>
    </p:bg>
    <p:spTree>
      <p:nvGrpSpPr>
        <p:cNvPr id="1" name=""/>
        <p:cNvGrpSpPr/>
        <p:nvPr/>
      </p:nvGrpSpPr>
      <p:grpSpPr>
        <a:xfrm>
          <a:off x="0" y="0"/>
          <a:ext cx="0" cy="0"/>
          <a:chOff x="0" y="0"/>
          <a:chExt cx="0" cy="0"/>
        </a:xfrm>
      </p:grpSpPr>
      <p:sp>
        <p:nvSpPr>
          <p:cNvPr id="8" name="Text Placeholder 21">
            <a:extLst>
              <a:ext uri="{FF2B5EF4-FFF2-40B4-BE49-F238E27FC236}">
                <a16:creationId xmlns:a16="http://schemas.microsoft.com/office/drawing/2014/main" id="{F9C0FDF2-B677-C833-09BE-BC11C062CBE2}"/>
              </a:ext>
            </a:extLst>
          </p:cNvPr>
          <p:cNvSpPr>
            <a:spLocks noGrp="1"/>
          </p:cNvSpPr>
          <p:nvPr>
            <p:ph type="body" sz="quarter" idx="12" hasCustomPrompt="1"/>
          </p:nvPr>
        </p:nvSpPr>
        <p:spPr>
          <a:xfrm>
            <a:off x="502225" y="1842447"/>
            <a:ext cx="10532792" cy="4258101"/>
          </a:xfrm>
          <a:prstGeom prst="rect">
            <a:avLst/>
          </a:prstGeom>
        </p:spPr>
        <p:txBody>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kumimoji="0" lang="en-US" sz="1800" b="0" i="0" u="none" strike="noStrike" kern="1200" cap="none" spc="0" normalizeH="0" baseline="0" dirty="0" smtClean="0">
                <a:ln>
                  <a:noFill/>
                </a:ln>
                <a:solidFill>
                  <a:srgbClr val="FFFFFF"/>
                </a:solidFill>
                <a:effectLst/>
                <a:uLnTx/>
                <a:uFillTx/>
                <a:latin typeface="Amazon Ember Display"/>
                <a:ea typeface="+mn-ea"/>
                <a:cs typeface="+mn-cs"/>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r>
              <a:rPr lang="en-US" err="1"/>
              <a:t>Pellentesque</a:t>
            </a:r>
            <a:r>
              <a:rPr lang="en-US"/>
              <a:t> </a:t>
            </a:r>
            <a:r>
              <a:rPr lang="en-US" err="1"/>
              <a:t>vulputate</a:t>
            </a:r>
            <a:r>
              <a:rPr lang="en-US"/>
              <a:t> </a:t>
            </a:r>
            <a:r>
              <a:rPr lang="en-US" err="1"/>
              <a:t>elit</a:t>
            </a:r>
            <a:r>
              <a:rPr lang="en-US"/>
              <a:t> </a:t>
            </a:r>
            <a:r>
              <a:rPr lang="en-US" err="1"/>
              <a:t>eu</a:t>
            </a:r>
            <a:r>
              <a:rPr lang="en-US"/>
              <a:t> ligula </a:t>
            </a:r>
            <a:r>
              <a:rPr lang="en-US" err="1"/>
              <a:t>ultrices</a:t>
            </a:r>
            <a:r>
              <a:rPr lang="en-US"/>
              <a:t>, non </a:t>
            </a:r>
            <a:r>
              <a:rPr lang="en-US" err="1"/>
              <a:t>ullamcorper</a:t>
            </a:r>
            <a:r>
              <a:rPr lang="en-US"/>
              <a:t> </a:t>
            </a:r>
            <a:r>
              <a:rPr lang="en-US" err="1"/>
              <a:t>arcu</a:t>
            </a:r>
            <a:r>
              <a:rPr lang="en-US"/>
              <a:t> </a:t>
            </a:r>
            <a:r>
              <a:rPr lang="en-US" err="1"/>
              <a:t>mattis</a:t>
            </a:r>
            <a:r>
              <a:rPr lang="en-US"/>
              <a:t>. In non </a:t>
            </a:r>
            <a:r>
              <a:rPr lang="en-US" err="1"/>
              <a:t>nisl</a:t>
            </a:r>
            <a:r>
              <a:rPr lang="en-US"/>
              <a:t> a </a:t>
            </a:r>
            <a:r>
              <a:rPr lang="en-US" err="1"/>
              <a:t>elit</a:t>
            </a:r>
            <a:r>
              <a:rPr lang="en-US"/>
              <a:t> </a:t>
            </a:r>
            <a:r>
              <a:rPr lang="en-US" err="1"/>
              <a:t>dapibus</a:t>
            </a:r>
            <a:r>
              <a:rPr lang="en-US"/>
              <a:t> dictum ac vitae </a:t>
            </a:r>
            <a:r>
              <a:rPr lang="en-US" err="1"/>
              <a:t>mauris</a:t>
            </a:r>
            <a:r>
              <a:rPr lang="en-US"/>
              <a:t>. </a:t>
            </a:r>
            <a:r>
              <a:rPr lang="en-US" err="1"/>
              <a:t>Praesent</a:t>
            </a:r>
            <a:r>
              <a:rPr lang="en-US"/>
              <a:t> </a:t>
            </a:r>
            <a:r>
              <a:rPr lang="en-US" err="1"/>
              <a:t>consequat</a:t>
            </a:r>
            <a:r>
              <a:rPr lang="en-US"/>
              <a:t> </a:t>
            </a:r>
            <a:r>
              <a:rPr lang="en-US" err="1"/>
              <a:t>metus</a:t>
            </a:r>
            <a:r>
              <a:rPr lang="en-US"/>
              <a:t> id </a:t>
            </a:r>
            <a:r>
              <a:rPr lang="en-US" err="1"/>
              <a:t>imperdiet</a:t>
            </a:r>
            <a:r>
              <a:rPr lang="en-US"/>
              <a:t> semper. In </a:t>
            </a:r>
            <a:r>
              <a:rPr lang="en-US" err="1"/>
              <a:t>hendrerit</a:t>
            </a:r>
            <a:r>
              <a:rPr lang="en-US"/>
              <a:t> </a:t>
            </a:r>
            <a:r>
              <a:rPr lang="en-US" err="1"/>
              <a:t>neque</a:t>
            </a:r>
            <a:r>
              <a:rPr lang="en-US"/>
              <a:t> </a:t>
            </a:r>
            <a:r>
              <a:rPr lang="en-US" err="1"/>
              <a:t>est</a:t>
            </a:r>
            <a:r>
              <a:rPr lang="en-US"/>
              <a:t>, at </a:t>
            </a:r>
            <a:r>
              <a:rPr lang="en-US" err="1"/>
              <a:t>mollis</a:t>
            </a:r>
            <a:r>
              <a:rPr lang="en-US"/>
              <a:t> nisi lacinia non. </a:t>
            </a:r>
            <a:r>
              <a:rPr lang="en-US" err="1"/>
              <a:t>Fusce</a:t>
            </a:r>
            <a:r>
              <a:rPr lang="en-US"/>
              <a:t> auctor </a:t>
            </a:r>
            <a:r>
              <a:rPr lang="en-US" err="1"/>
              <a:t>interdum</a:t>
            </a:r>
            <a:r>
              <a:rPr lang="en-US"/>
              <a:t> </a:t>
            </a:r>
            <a:r>
              <a:rPr lang="en-US" err="1"/>
              <a:t>facilisis</a:t>
            </a:r>
            <a:r>
              <a:rPr lang="en-US"/>
              <a:t>. </a:t>
            </a:r>
          </a:p>
          <a:p>
            <a:pPr lvl="0"/>
            <a:endParaRPr lang="en-US"/>
          </a:p>
        </p:txBody>
      </p:sp>
      <p:sp>
        <p:nvSpPr>
          <p:cNvPr id="2" name="Title Placeholder 1">
            <a:extLst>
              <a:ext uri="{FF2B5EF4-FFF2-40B4-BE49-F238E27FC236}">
                <a16:creationId xmlns:a16="http://schemas.microsoft.com/office/drawing/2014/main" id="{C74431A9-02A8-1CEF-BDF5-B421C3CFABC0}"/>
              </a:ext>
            </a:extLst>
          </p:cNvPr>
          <p:cNvSpPr>
            <a:spLocks noGrp="1"/>
          </p:cNvSpPr>
          <p:nvPr>
            <p:ph type="title" hasCustomPrompt="1"/>
          </p:nvPr>
        </p:nvSpPr>
        <p:spPr>
          <a:xfrm>
            <a:off x="502225" y="378881"/>
            <a:ext cx="10532792" cy="602503"/>
          </a:xfrm>
          <a:prstGeom prst="rect">
            <a:avLst/>
          </a:prstGeom>
        </p:spPr>
        <p:txBody>
          <a:bodyPr vert="horz" lIns="91440" tIns="45720" rIns="91440" bIns="45720" rtlCol="0" anchor="t">
            <a:normAutofit/>
          </a:bodyPr>
          <a:lstStyle>
            <a:lvl1pPr>
              <a:defRPr/>
            </a:lvl1pPr>
          </a:lstStyle>
          <a:p>
            <a:r>
              <a:rPr lang="en-GB" dirty="0"/>
              <a:t>Title, subtitle, and text</a:t>
            </a:r>
            <a:endParaRPr lang="en-US" dirty="0"/>
          </a:p>
        </p:txBody>
      </p:sp>
      <p:sp>
        <p:nvSpPr>
          <p:cNvPr id="3" name="Text Placeholder 21">
            <a:extLst>
              <a:ext uri="{FF2B5EF4-FFF2-40B4-BE49-F238E27FC236}">
                <a16:creationId xmlns:a16="http://schemas.microsoft.com/office/drawing/2014/main" id="{FEF61C1D-9F0D-1627-6470-0253436BB09B}"/>
              </a:ext>
            </a:extLst>
          </p:cNvPr>
          <p:cNvSpPr>
            <a:spLocks noGrp="1"/>
          </p:cNvSpPr>
          <p:nvPr>
            <p:ph type="body" sz="quarter" idx="13" hasCustomPrompt="1"/>
          </p:nvPr>
        </p:nvSpPr>
        <p:spPr>
          <a:xfrm>
            <a:off x="502225" y="1148344"/>
            <a:ext cx="10532792" cy="366557"/>
          </a:xfrm>
          <a:prstGeom prst="rect">
            <a:avLst/>
          </a:prstGeom>
        </p:spPr>
        <p:txBody>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kumimoji="0" lang="en-US" sz="1800" b="0" i="0" u="none" strike="noStrike" kern="1200" cap="none" spc="0" normalizeH="0" baseline="0" dirty="0" smtClean="0">
                <a:ln>
                  <a:noFill/>
                </a:ln>
                <a:solidFill>
                  <a:srgbClr val="FFFFFF"/>
                </a:solidFill>
                <a:effectLst/>
                <a:uLnTx/>
                <a:uFillTx/>
                <a:latin typeface="Amazon Ember Display"/>
                <a:ea typeface="+mn-ea"/>
                <a:cs typeface="+mn-cs"/>
              </a:defRPr>
            </a:lvl1pPr>
          </a:lstStyle>
          <a:p>
            <a:pPr lvl="0"/>
            <a:r>
              <a:rPr lang="en-US" dirty="0"/>
              <a:t>Subtitle</a:t>
            </a:r>
          </a:p>
        </p:txBody>
      </p:sp>
    </p:spTree>
    <p:extLst>
      <p:ext uri="{BB962C8B-B14F-4D97-AF65-F5344CB8AC3E}">
        <p14:creationId xmlns:p14="http://schemas.microsoft.com/office/powerpoint/2010/main" val="14498516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Title subtitle">
    <p:bg>
      <p:bgPr>
        <a:solidFill>
          <a:srgbClr val="161D26"/>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4431A9-02A8-1CEF-BDF5-B421C3CFABC0}"/>
              </a:ext>
            </a:extLst>
          </p:cNvPr>
          <p:cNvSpPr>
            <a:spLocks noGrp="1"/>
          </p:cNvSpPr>
          <p:nvPr>
            <p:ph type="title" hasCustomPrompt="1"/>
          </p:nvPr>
        </p:nvSpPr>
        <p:spPr>
          <a:xfrm>
            <a:off x="502225" y="378881"/>
            <a:ext cx="10532792" cy="602503"/>
          </a:xfrm>
          <a:prstGeom prst="rect">
            <a:avLst/>
          </a:prstGeom>
        </p:spPr>
        <p:txBody>
          <a:bodyPr vert="horz" lIns="91440" tIns="45720" rIns="91440" bIns="45720" rtlCol="0" anchor="t">
            <a:normAutofit/>
          </a:bodyPr>
          <a:lstStyle>
            <a:lvl1pPr>
              <a:defRPr/>
            </a:lvl1pPr>
          </a:lstStyle>
          <a:p>
            <a:r>
              <a:rPr lang="en-GB" dirty="0"/>
              <a:t>Title and subtitle</a:t>
            </a:r>
            <a:endParaRPr lang="en-US" dirty="0"/>
          </a:p>
        </p:txBody>
      </p:sp>
      <p:sp>
        <p:nvSpPr>
          <p:cNvPr id="3" name="Text Placeholder 21">
            <a:extLst>
              <a:ext uri="{FF2B5EF4-FFF2-40B4-BE49-F238E27FC236}">
                <a16:creationId xmlns:a16="http://schemas.microsoft.com/office/drawing/2014/main" id="{FEF61C1D-9F0D-1627-6470-0253436BB09B}"/>
              </a:ext>
            </a:extLst>
          </p:cNvPr>
          <p:cNvSpPr>
            <a:spLocks noGrp="1"/>
          </p:cNvSpPr>
          <p:nvPr>
            <p:ph type="body" sz="quarter" idx="13" hasCustomPrompt="1"/>
          </p:nvPr>
        </p:nvSpPr>
        <p:spPr>
          <a:xfrm>
            <a:off x="502225" y="1148344"/>
            <a:ext cx="10532792" cy="366557"/>
          </a:xfrm>
          <a:prstGeom prst="rect">
            <a:avLst/>
          </a:prstGeom>
        </p:spPr>
        <p:txBody>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kumimoji="0" lang="en-US" sz="1800" b="0" i="0" u="none" strike="noStrike" kern="1200" cap="none" spc="0" normalizeH="0" baseline="0" dirty="0" smtClean="0">
                <a:ln>
                  <a:noFill/>
                </a:ln>
                <a:solidFill>
                  <a:srgbClr val="FFFFFF"/>
                </a:solidFill>
                <a:effectLst/>
                <a:uLnTx/>
                <a:uFillTx/>
                <a:latin typeface="Amazon Ember Display"/>
                <a:ea typeface="+mn-ea"/>
                <a:cs typeface="+mn-cs"/>
              </a:defRPr>
            </a:lvl1pPr>
          </a:lstStyle>
          <a:p>
            <a:pPr lvl="0"/>
            <a:r>
              <a:rPr lang="en-US" dirty="0"/>
              <a:t>Subtitle</a:t>
            </a:r>
          </a:p>
        </p:txBody>
      </p:sp>
    </p:spTree>
    <p:extLst>
      <p:ext uri="{BB962C8B-B14F-4D97-AF65-F5344CB8AC3E}">
        <p14:creationId xmlns:p14="http://schemas.microsoft.com/office/powerpoint/2010/main" val="2826993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 1">
    <p:bg>
      <p:bgPr>
        <a:solidFill>
          <a:srgbClr val="161D26"/>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0129311-284C-BB10-2501-4D3B32E9BD43}"/>
              </a:ext>
            </a:extLst>
          </p:cNvPr>
          <p:cNvCxnSpPr>
            <a:cxnSpLocks/>
          </p:cNvCxnSpPr>
          <p:nvPr userDrawn="1"/>
        </p:nvCxnSpPr>
        <p:spPr>
          <a:xfrm>
            <a:off x="4711707" y="1586429"/>
            <a:ext cx="0" cy="4018274"/>
          </a:xfrm>
          <a:prstGeom prst="line">
            <a:avLst/>
          </a:prstGeom>
          <a:ln w="25400">
            <a:gradFill>
              <a:gsLst>
                <a:gs pos="0">
                  <a:schemeClr val="accent1"/>
                </a:gs>
                <a:gs pos="21000">
                  <a:schemeClr val="accent2"/>
                </a:gs>
                <a:gs pos="100000">
                  <a:schemeClr val="accent6"/>
                </a:gs>
                <a:gs pos="85000">
                  <a:schemeClr val="accent5"/>
                </a:gs>
                <a:gs pos="64000">
                  <a:schemeClr val="accent3"/>
                </a:gs>
                <a:gs pos="40000">
                  <a:schemeClr val="accent4"/>
                </a:gs>
              </a:gsLst>
              <a:lin ang="5400000" scaled="1"/>
            </a:gradFill>
          </a:ln>
        </p:spPr>
        <p:style>
          <a:lnRef idx="2">
            <a:schemeClr val="accent1"/>
          </a:lnRef>
          <a:fillRef idx="0">
            <a:schemeClr val="accent1"/>
          </a:fillRef>
          <a:effectRef idx="1">
            <a:schemeClr val="accent1"/>
          </a:effectRef>
          <a:fontRef idx="minor">
            <a:schemeClr val="tx1"/>
          </a:fontRef>
        </p:style>
      </p:cxnSp>
      <p:sp>
        <p:nvSpPr>
          <p:cNvPr id="12" name="Text Placeholder 21">
            <a:extLst>
              <a:ext uri="{FF2B5EF4-FFF2-40B4-BE49-F238E27FC236}">
                <a16:creationId xmlns:a16="http://schemas.microsoft.com/office/drawing/2014/main" id="{4B4DF2EA-2CAE-A536-0033-834BA198C0EB}"/>
              </a:ext>
            </a:extLst>
          </p:cNvPr>
          <p:cNvSpPr>
            <a:spLocks noGrp="1"/>
          </p:cNvSpPr>
          <p:nvPr>
            <p:ph type="body" sz="quarter" idx="10" hasCustomPrompt="1"/>
          </p:nvPr>
        </p:nvSpPr>
        <p:spPr>
          <a:xfrm>
            <a:off x="488265" y="1726451"/>
            <a:ext cx="3578552" cy="235131"/>
          </a:xfrm>
          <a:prstGeom prst="rect">
            <a:avLst/>
          </a:prstGeom>
        </p:spPr>
        <p:txBody>
          <a:bodyPr/>
          <a:lstStyle>
            <a:lvl1pPr marL="0" indent="0">
              <a:buNone/>
              <a:defRPr kumimoji="0" lang="en-US" sz="1200" b="0" i="0" u="none" strike="noStrike" kern="1200" cap="all" spc="300" normalizeH="0" baseline="0" dirty="0" smtClean="0">
                <a:ln>
                  <a:noFill/>
                </a:ln>
                <a:solidFill>
                  <a:schemeClr val="tx1"/>
                </a:solidFill>
                <a:effectLst/>
                <a:uLnTx/>
                <a:uFillTx/>
                <a:latin typeface="Amazon Ember Mono" panose="020B0509020204020204" pitchFamily="49" charset="0"/>
                <a:ea typeface="Amazon Ember Mono" panose="020B0509020204020204" pitchFamily="49" charset="0"/>
                <a:cs typeface="Amazon Ember Mono" panose="020B0509020204020204" pitchFamily="49" charset="0"/>
              </a:defRPr>
            </a:lvl1pPr>
          </a:lstStyle>
          <a:p>
            <a:pPr lvl="0"/>
            <a:r>
              <a:rPr lang="en-US"/>
              <a:t>EYEBROW</a:t>
            </a:r>
          </a:p>
        </p:txBody>
      </p:sp>
      <p:sp>
        <p:nvSpPr>
          <p:cNvPr id="15" name="Text Placeholder 21">
            <a:extLst>
              <a:ext uri="{FF2B5EF4-FFF2-40B4-BE49-F238E27FC236}">
                <a16:creationId xmlns:a16="http://schemas.microsoft.com/office/drawing/2014/main" id="{00635684-1542-DAB7-1D30-9EBD6E21C739}"/>
              </a:ext>
            </a:extLst>
          </p:cNvPr>
          <p:cNvSpPr>
            <a:spLocks noGrp="1"/>
          </p:cNvSpPr>
          <p:nvPr>
            <p:ph type="body" sz="quarter" idx="12" hasCustomPrompt="1"/>
          </p:nvPr>
        </p:nvSpPr>
        <p:spPr>
          <a:xfrm>
            <a:off x="5155159" y="2214070"/>
            <a:ext cx="6396066" cy="2636840"/>
          </a:xfrm>
          <a:prstGeom prst="rect">
            <a:avLst/>
          </a:prstGeom>
        </p:spPr>
        <p:txBody>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kumimoji="0" lang="en-US" sz="2000" b="0" u="none" strike="noStrike" kern="1200" cap="none" spc="0" normalizeH="0" baseline="0" dirty="0" smtClean="0">
                <a:ln>
                  <a:noFill/>
                </a:ln>
                <a:solidFill>
                  <a:srgbClr val="FFFFFF"/>
                </a:solidFill>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r>
              <a:rPr lang="en-US" err="1"/>
              <a:t>Pellentesque</a:t>
            </a:r>
            <a:r>
              <a:rPr lang="en-US"/>
              <a:t> </a:t>
            </a:r>
            <a:r>
              <a:rPr lang="en-US" err="1"/>
              <a:t>vulputate</a:t>
            </a:r>
            <a:r>
              <a:rPr lang="en-US"/>
              <a:t> </a:t>
            </a:r>
            <a:r>
              <a:rPr lang="en-US" err="1"/>
              <a:t>elit</a:t>
            </a:r>
            <a:r>
              <a:rPr lang="en-US"/>
              <a:t> </a:t>
            </a:r>
            <a:r>
              <a:rPr lang="en-US" err="1"/>
              <a:t>eu</a:t>
            </a:r>
            <a:r>
              <a:rPr lang="en-US"/>
              <a:t> ligula </a:t>
            </a:r>
            <a:r>
              <a:rPr lang="en-US" err="1"/>
              <a:t>ultrices</a:t>
            </a:r>
            <a:r>
              <a:rPr lang="en-US"/>
              <a:t>, non </a:t>
            </a:r>
            <a:r>
              <a:rPr lang="en-US" err="1"/>
              <a:t>ullamcorper</a:t>
            </a:r>
            <a:r>
              <a:rPr lang="en-US"/>
              <a:t> </a:t>
            </a:r>
            <a:r>
              <a:rPr lang="en-US" err="1"/>
              <a:t>arcu</a:t>
            </a:r>
            <a:r>
              <a:rPr lang="en-US"/>
              <a:t> </a:t>
            </a:r>
            <a:r>
              <a:rPr lang="en-US" err="1"/>
              <a:t>mattis</a:t>
            </a:r>
            <a:r>
              <a:rPr lang="en-US"/>
              <a:t>. In non </a:t>
            </a:r>
            <a:r>
              <a:rPr lang="en-US" err="1"/>
              <a:t>nisl</a:t>
            </a:r>
            <a:r>
              <a:rPr lang="en-US"/>
              <a:t> a </a:t>
            </a:r>
            <a:r>
              <a:rPr lang="en-US" err="1"/>
              <a:t>elit</a:t>
            </a:r>
            <a:r>
              <a:rPr lang="en-US"/>
              <a:t> </a:t>
            </a:r>
            <a:r>
              <a:rPr lang="en-US" err="1"/>
              <a:t>dapibus</a:t>
            </a:r>
            <a:r>
              <a:rPr lang="en-US"/>
              <a:t> dictum ac vitae </a:t>
            </a:r>
            <a:r>
              <a:rPr lang="en-US" err="1"/>
              <a:t>mauris</a:t>
            </a:r>
            <a:r>
              <a:rPr lang="en-US"/>
              <a:t>. </a:t>
            </a:r>
            <a:r>
              <a:rPr lang="en-US" err="1"/>
              <a:t>Praesent</a:t>
            </a:r>
            <a:r>
              <a:rPr lang="en-US"/>
              <a:t> </a:t>
            </a:r>
            <a:r>
              <a:rPr lang="en-US" err="1"/>
              <a:t>consequat</a:t>
            </a:r>
            <a:r>
              <a:rPr lang="en-US"/>
              <a:t> </a:t>
            </a:r>
            <a:r>
              <a:rPr lang="en-US" err="1"/>
              <a:t>metus</a:t>
            </a:r>
            <a:r>
              <a:rPr lang="en-US"/>
              <a:t> id </a:t>
            </a:r>
            <a:r>
              <a:rPr lang="en-US" err="1"/>
              <a:t>imperdiet</a:t>
            </a:r>
            <a:r>
              <a:rPr lang="en-US"/>
              <a:t> semper. In </a:t>
            </a:r>
            <a:r>
              <a:rPr lang="en-US" err="1"/>
              <a:t>hendrerit</a:t>
            </a:r>
            <a:r>
              <a:rPr lang="en-US"/>
              <a:t> </a:t>
            </a:r>
            <a:r>
              <a:rPr lang="en-US" err="1"/>
              <a:t>neque</a:t>
            </a:r>
            <a:r>
              <a:rPr lang="en-US"/>
              <a:t> </a:t>
            </a:r>
            <a:r>
              <a:rPr lang="en-US" err="1"/>
              <a:t>est</a:t>
            </a:r>
            <a:r>
              <a:rPr lang="en-US"/>
              <a:t>, at </a:t>
            </a:r>
            <a:r>
              <a:rPr lang="en-US" err="1"/>
              <a:t>mollis</a:t>
            </a:r>
            <a:r>
              <a:rPr lang="en-US"/>
              <a:t> nisi lacinia non. </a:t>
            </a:r>
            <a:r>
              <a:rPr lang="en-US" err="1"/>
              <a:t>Fusce</a:t>
            </a:r>
            <a:r>
              <a:rPr lang="en-US"/>
              <a:t> auctor </a:t>
            </a:r>
            <a:r>
              <a:rPr lang="en-US" err="1"/>
              <a:t>interdum</a:t>
            </a:r>
            <a:r>
              <a:rPr lang="en-US"/>
              <a:t> </a:t>
            </a:r>
            <a:r>
              <a:rPr lang="en-US" err="1"/>
              <a:t>facilisis</a:t>
            </a:r>
            <a:r>
              <a:rPr lang="en-US"/>
              <a:t>. </a:t>
            </a:r>
          </a:p>
          <a:p>
            <a:pPr lvl="0"/>
            <a:endParaRPr lang="en-US"/>
          </a:p>
        </p:txBody>
      </p:sp>
      <p:sp>
        <p:nvSpPr>
          <p:cNvPr id="17" name="Text Placeholder 21">
            <a:extLst>
              <a:ext uri="{FF2B5EF4-FFF2-40B4-BE49-F238E27FC236}">
                <a16:creationId xmlns:a16="http://schemas.microsoft.com/office/drawing/2014/main" id="{D597510A-5687-FD07-A6CE-2C3408DF2C5F}"/>
              </a:ext>
            </a:extLst>
          </p:cNvPr>
          <p:cNvSpPr>
            <a:spLocks noGrp="1"/>
          </p:cNvSpPr>
          <p:nvPr>
            <p:ph type="body" sz="quarter" idx="13" hasCustomPrompt="1"/>
          </p:nvPr>
        </p:nvSpPr>
        <p:spPr>
          <a:xfrm>
            <a:off x="475636" y="3876483"/>
            <a:ext cx="3591182" cy="1728220"/>
          </a:xfrm>
          <a:prstGeom prst="rect">
            <a:avLst/>
          </a:prstGeom>
        </p:spPr>
        <p:txBody>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kumimoji="0" lang="en-US" sz="1800" b="0" i="0" u="none" strike="noStrike" kern="1200" cap="none" spc="0" normalizeH="0" baseline="0" dirty="0" smtClean="0">
                <a:ln>
                  <a:noFill/>
                </a:ln>
                <a:solidFill>
                  <a:srgbClr val="FFFFFF"/>
                </a:solidFill>
                <a:effectLst/>
                <a:uLnTx/>
                <a:uFillTx/>
                <a:latin typeface="Amazon Ember Display"/>
                <a:ea typeface="+mn-ea"/>
                <a:cs typeface="+mn-cs"/>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a:t>
            </a:r>
          </a:p>
        </p:txBody>
      </p:sp>
      <p:sp>
        <p:nvSpPr>
          <p:cNvPr id="2" name="Title Placeholder 1">
            <a:extLst>
              <a:ext uri="{FF2B5EF4-FFF2-40B4-BE49-F238E27FC236}">
                <a16:creationId xmlns:a16="http://schemas.microsoft.com/office/drawing/2014/main" id="{F661D85D-5DC9-C06E-F026-12C2EF9D2BEB}"/>
              </a:ext>
            </a:extLst>
          </p:cNvPr>
          <p:cNvSpPr>
            <a:spLocks noGrp="1"/>
          </p:cNvSpPr>
          <p:nvPr>
            <p:ph type="title" hasCustomPrompt="1"/>
          </p:nvPr>
        </p:nvSpPr>
        <p:spPr>
          <a:xfrm>
            <a:off x="471539" y="2049517"/>
            <a:ext cx="3591179" cy="1640724"/>
          </a:xfrm>
          <a:prstGeom prst="rect">
            <a:avLst/>
          </a:prstGeom>
        </p:spPr>
        <p:txBody>
          <a:bodyPr vert="horz" lIns="91440" tIns="45720" rIns="91440" bIns="45720" rtlCol="0" anchor="t">
            <a:normAutofit/>
          </a:bodyPr>
          <a:lstStyle>
            <a:lvl1pPr>
              <a:defRPr/>
            </a:lvl1pPr>
          </a:lstStyle>
          <a:p>
            <a:r>
              <a:rPr lang="en-GB"/>
              <a:t>Title and text</a:t>
            </a:r>
            <a:endParaRPr lang="en-US"/>
          </a:p>
        </p:txBody>
      </p:sp>
    </p:spTree>
    <p:extLst>
      <p:ext uri="{BB962C8B-B14F-4D97-AF65-F5344CB8AC3E}">
        <p14:creationId xmlns:p14="http://schemas.microsoft.com/office/powerpoint/2010/main" val="14288554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and 3 row content">
    <p:bg>
      <p:bgPr>
        <a:solidFill>
          <a:srgbClr val="161D26"/>
        </a:solidFill>
        <a:effectLst/>
      </p:bgPr>
    </p:bg>
    <p:spTree>
      <p:nvGrpSpPr>
        <p:cNvPr id="1" name=""/>
        <p:cNvGrpSpPr/>
        <p:nvPr/>
      </p:nvGrpSpPr>
      <p:grpSpPr>
        <a:xfrm>
          <a:off x="0" y="0"/>
          <a:ext cx="0" cy="0"/>
          <a:chOff x="0" y="0"/>
          <a:chExt cx="0" cy="0"/>
        </a:xfrm>
      </p:grpSpPr>
      <p:sp>
        <p:nvSpPr>
          <p:cNvPr id="15" name="Text Placeholder 21">
            <a:extLst>
              <a:ext uri="{FF2B5EF4-FFF2-40B4-BE49-F238E27FC236}">
                <a16:creationId xmlns:a16="http://schemas.microsoft.com/office/drawing/2014/main" id="{00635684-1542-DAB7-1D30-9EBD6E21C739}"/>
              </a:ext>
            </a:extLst>
          </p:cNvPr>
          <p:cNvSpPr>
            <a:spLocks noGrp="1"/>
          </p:cNvSpPr>
          <p:nvPr>
            <p:ph type="body" sz="quarter" idx="12" hasCustomPrompt="1"/>
          </p:nvPr>
        </p:nvSpPr>
        <p:spPr>
          <a:xfrm>
            <a:off x="4782056" y="1106577"/>
            <a:ext cx="6396066" cy="424732"/>
          </a:xfrm>
          <a:prstGeom prst="rect">
            <a:avLst/>
          </a:prstGeom>
        </p:spPr>
        <p:txBody>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kumimoji="0" lang="en-US" sz="2000" b="0" u="none" strike="noStrike" kern="1200" cap="none" spc="0" normalizeH="0" baseline="0" dirty="0" smtClean="0">
                <a:ln>
                  <a:noFill/>
                </a:ln>
                <a:solidFill>
                  <a:srgbClr val="FFFFFF"/>
                </a:solidFill>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defRPr>
            </a:lvl1pPr>
          </a:lstStyle>
          <a:p>
            <a:pPr lvl="0"/>
            <a:r>
              <a:rPr lang="en-US"/>
              <a:t>Subtitle 1</a:t>
            </a:r>
          </a:p>
        </p:txBody>
      </p:sp>
      <p:cxnSp>
        <p:nvCxnSpPr>
          <p:cNvPr id="16" name="Straight Connector 15">
            <a:extLst>
              <a:ext uri="{FF2B5EF4-FFF2-40B4-BE49-F238E27FC236}">
                <a16:creationId xmlns:a16="http://schemas.microsoft.com/office/drawing/2014/main" id="{F5287881-C57E-D101-1C25-3E0FF8FDC5E7}"/>
              </a:ext>
            </a:extLst>
          </p:cNvPr>
          <p:cNvCxnSpPr>
            <a:cxnSpLocks/>
          </p:cNvCxnSpPr>
          <p:nvPr userDrawn="1"/>
        </p:nvCxnSpPr>
        <p:spPr>
          <a:xfrm>
            <a:off x="4185978" y="1212574"/>
            <a:ext cx="0" cy="4721087"/>
          </a:xfrm>
          <a:prstGeom prst="line">
            <a:avLst/>
          </a:prstGeom>
          <a:ln w="25400">
            <a:gradFill>
              <a:gsLst>
                <a:gs pos="0">
                  <a:schemeClr val="accent1"/>
                </a:gs>
                <a:gs pos="21000">
                  <a:schemeClr val="accent2"/>
                </a:gs>
                <a:gs pos="100000">
                  <a:schemeClr val="accent6"/>
                </a:gs>
                <a:gs pos="85000">
                  <a:schemeClr val="accent5"/>
                </a:gs>
                <a:gs pos="64000">
                  <a:schemeClr val="accent3"/>
                </a:gs>
                <a:gs pos="40000">
                  <a:schemeClr val="accent4"/>
                </a:gs>
              </a:gsLst>
              <a:lin ang="5400000" scaled="1"/>
            </a:gradFill>
          </a:ln>
        </p:spPr>
        <p:style>
          <a:lnRef idx="2">
            <a:schemeClr val="accent1"/>
          </a:lnRef>
          <a:fillRef idx="0">
            <a:schemeClr val="accent1"/>
          </a:fillRef>
          <a:effectRef idx="1">
            <a:schemeClr val="accent1"/>
          </a:effectRef>
          <a:fontRef idx="minor">
            <a:schemeClr val="tx1"/>
          </a:fontRef>
        </p:style>
      </p:cxnSp>
      <p:sp>
        <p:nvSpPr>
          <p:cNvPr id="18" name="Text Placeholder 21">
            <a:extLst>
              <a:ext uri="{FF2B5EF4-FFF2-40B4-BE49-F238E27FC236}">
                <a16:creationId xmlns:a16="http://schemas.microsoft.com/office/drawing/2014/main" id="{634A4CAF-90EC-E954-3BFB-6E43FD445519}"/>
              </a:ext>
            </a:extLst>
          </p:cNvPr>
          <p:cNvSpPr>
            <a:spLocks noGrp="1"/>
          </p:cNvSpPr>
          <p:nvPr>
            <p:ph type="body" sz="quarter" idx="13" hasCustomPrompt="1"/>
          </p:nvPr>
        </p:nvSpPr>
        <p:spPr>
          <a:xfrm>
            <a:off x="4782056" y="1700906"/>
            <a:ext cx="6396066" cy="686149"/>
          </a:xfrm>
          <a:prstGeom prst="rect">
            <a:avLst/>
          </a:prstGeom>
        </p:spPr>
        <p:txBody>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kumimoji="0" lang="en-US" sz="1600" b="0" i="0" u="none" strike="noStrike" kern="1200" cap="none" spc="0" normalizeH="0" baseline="0" noProof="0" dirty="0" smtClean="0">
                <a:ln>
                  <a:noFill/>
                </a:ln>
                <a:solidFill>
                  <a:srgbClr val="FFFFFF"/>
                </a:solidFill>
                <a:effectLst/>
                <a:uLnTx/>
                <a:uFillTx/>
                <a:latin typeface="Amazon Ember Display"/>
                <a:ea typeface="+mn-ea"/>
                <a:cs typeface="+mn-cs"/>
              </a:defRPr>
            </a:lvl1pPr>
          </a:lstStyle>
          <a:p>
            <a:pPr marL="0" marR="0" lvl="0" indent="0" algn="l" defTabSz="914400" rtl="0" eaLnBrk="1" fontAlgn="auto" latinLnBrk="0" hangingPunct="1">
              <a:lnSpc>
                <a:spcPts val="2350"/>
              </a:lnSpc>
              <a:spcBef>
                <a:spcPts val="0"/>
              </a:spcBef>
              <a:spcAft>
                <a:spcPts val="300"/>
              </a:spcAft>
              <a:buClr>
                <a:srgbClr val="FFFFFF"/>
              </a:buClr>
              <a:buSzPct val="90000"/>
              <a:buFont typeface="Amazon Ember Display" panose="020F0603020204020204" pitchFamily="34" charset="0"/>
              <a:buNone/>
              <a:tabLst/>
              <a:defRPr/>
            </a:pPr>
            <a:r>
              <a:rPr kumimoji="0" lang="en-US" b="0" i="0" u="none" strike="noStrike" kern="1200" cap="none" spc="0" normalizeH="0" baseline="0" noProof="0">
                <a:ln>
                  <a:noFill/>
                </a:ln>
                <a:solidFill>
                  <a:srgbClr val="FFFFFF"/>
                </a:solidFill>
                <a:effectLst/>
                <a:uLnTx/>
                <a:uFillTx/>
                <a:latin typeface="Amazon Ember Display"/>
                <a:ea typeface="+mn-ea"/>
                <a:cs typeface="+mn-cs"/>
              </a:rPr>
              <a:t>Lorem ipsum dolor sit </a:t>
            </a:r>
            <a:r>
              <a:rPr kumimoji="0" lang="en-US" b="0" i="0" u="none" strike="noStrike" kern="1200" cap="none" spc="0" normalizeH="0" baseline="0" noProof="0" err="1">
                <a:ln>
                  <a:noFill/>
                </a:ln>
                <a:solidFill>
                  <a:srgbClr val="FFFFFF"/>
                </a:solidFill>
                <a:effectLst/>
                <a:uLnTx/>
                <a:uFillTx/>
                <a:latin typeface="Amazon Ember Display"/>
                <a:ea typeface="+mn-ea"/>
                <a:cs typeface="+mn-cs"/>
              </a:rPr>
              <a:t>amet</a:t>
            </a:r>
            <a:r>
              <a:rPr kumimoji="0" lang="en-US" b="0" i="0" u="none" strike="noStrike" kern="1200" cap="none" spc="0" normalizeH="0" baseline="0" noProof="0">
                <a:ln>
                  <a:noFill/>
                </a:ln>
                <a:solidFill>
                  <a:srgbClr val="FFFFFF"/>
                </a:solidFill>
                <a:effectLst/>
                <a:uLnTx/>
                <a:uFillTx/>
                <a:latin typeface="Amazon Ember Display"/>
                <a:ea typeface="+mn-ea"/>
                <a:cs typeface="+mn-cs"/>
              </a:rPr>
              <a:t>, </a:t>
            </a:r>
            <a:r>
              <a:rPr kumimoji="0" lang="en-US" b="0" i="0" u="none" strike="noStrike" kern="1200" cap="none" spc="0" normalizeH="0" baseline="0" noProof="0" err="1">
                <a:ln>
                  <a:noFill/>
                </a:ln>
                <a:solidFill>
                  <a:srgbClr val="FFFFFF"/>
                </a:solidFill>
                <a:effectLst/>
                <a:uLnTx/>
                <a:uFillTx/>
                <a:latin typeface="Amazon Ember Display"/>
                <a:ea typeface="+mn-ea"/>
                <a:cs typeface="+mn-cs"/>
              </a:rPr>
              <a:t>consectetur</a:t>
            </a:r>
            <a:r>
              <a:rPr kumimoji="0" lang="en-US" b="0" i="0" u="none" strike="noStrike" kern="1200" cap="none" spc="0" normalizeH="0" baseline="0" noProof="0">
                <a:ln>
                  <a:noFill/>
                </a:ln>
                <a:solidFill>
                  <a:srgbClr val="FFFFFF"/>
                </a:solidFill>
                <a:effectLst/>
                <a:uLnTx/>
                <a:uFillTx/>
                <a:latin typeface="Amazon Ember Display"/>
                <a:ea typeface="+mn-ea"/>
                <a:cs typeface="+mn-cs"/>
              </a:rPr>
              <a:t> </a:t>
            </a:r>
            <a:r>
              <a:rPr kumimoji="0" lang="en-US" b="0" i="0" u="none" strike="noStrike" kern="1200" cap="none" spc="0" normalizeH="0" baseline="0" noProof="0" err="1">
                <a:ln>
                  <a:noFill/>
                </a:ln>
                <a:solidFill>
                  <a:srgbClr val="FFFFFF"/>
                </a:solidFill>
                <a:effectLst/>
                <a:uLnTx/>
                <a:uFillTx/>
                <a:latin typeface="Amazon Ember Display"/>
                <a:ea typeface="+mn-ea"/>
                <a:cs typeface="+mn-cs"/>
              </a:rPr>
              <a:t>adipiscing</a:t>
            </a:r>
            <a:r>
              <a:rPr kumimoji="0" lang="en-US" b="0" i="0" u="none" strike="noStrike" kern="1200" cap="none" spc="0" normalizeH="0" baseline="0" noProof="0">
                <a:ln>
                  <a:noFill/>
                </a:ln>
                <a:solidFill>
                  <a:srgbClr val="FFFFFF"/>
                </a:solidFill>
                <a:effectLst/>
                <a:uLnTx/>
                <a:uFillTx/>
                <a:latin typeface="Amazon Ember Display"/>
                <a:ea typeface="+mn-ea"/>
                <a:cs typeface="+mn-cs"/>
              </a:rPr>
              <a:t> </a:t>
            </a:r>
            <a:r>
              <a:rPr kumimoji="0" lang="en-US" b="0" i="0" u="none" strike="noStrike" kern="1200" cap="none" spc="0" normalizeH="0" baseline="0" noProof="0" err="1">
                <a:ln>
                  <a:noFill/>
                </a:ln>
                <a:solidFill>
                  <a:srgbClr val="FFFFFF"/>
                </a:solidFill>
                <a:effectLst/>
                <a:uLnTx/>
                <a:uFillTx/>
                <a:latin typeface="Amazon Ember Display"/>
                <a:ea typeface="+mn-ea"/>
                <a:cs typeface="+mn-cs"/>
              </a:rPr>
              <a:t>elit</a:t>
            </a:r>
            <a:r>
              <a:rPr kumimoji="0" lang="en-US" b="0" i="0" u="none" strike="noStrike" kern="1200" cap="none" spc="0" normalizeH="0" baseline="0" noProof="0">
                <a:ln>
                  <a:noFill/>
                </a:ln>
                <a:solidFill>
                  <a:srgbClr val="FFFFFF"/>
                </a:solidFill>
                <a:effectLst/>
                <a:uLnTx/>
                <a:uFillTx/>
                <a:latin typeface="Amazon Ember Display"/>
                <a:ea typeface="+mn-ea"/>
                <a:cs typeface="+mn-cs"/>
              </a:rPr>
              <a:t>. </a:t>
            </a:r>
            <a:r>
              <a:rPr kumimoji="0" lang="en-US" b="0" i="0" u="none" strike="noStrike" kern="1200" cap="none" spc="0" normalizeH="0" baseline="0" noProof="0" err="1">
                <a:ln>
                  <a:noFill/>
                </a:ln>
                <a:solidFill>
                  <a:srgbClr val="FFFFFF"/>
                </a:solidFill>
                <a:effectLst/>
                <a:uLnTx/>
                <a:uFillTx/>
                <a:latin typeface="Amazon Ember Display"/>
                <a:ea typeface="+mn-ea"/>
                <a:cs typeface="+mn-cs"/>
              </a:rPr>
              <a:t>Fusce</a:t>
            </a:r>
            <a:r>
              <a:rPr kumimoji="0" lang="en-US" b="0" i="0" u="none" strike="noStrike" kern="1200" cap="none" spc="0" normalizeH="0" baseline="0" noProof="0">
                <a:ln>
                  <a:noFill/>
                </a:ln>
                <a:solidFill>
                  <a:srgbClr val="FFFFFF"/>
                </a:solidFill>
                <a:effectLst/>
                <a:uLnTx/>
                <a:uFillTx/>
                <a:latin typeface="Amazon Ember Display"/>
                <a:ea typeface="+mn-ea"/>
                <a:cs typeface="+mn-cs"/>
              </a:rPr>
              <a:t> </a:t>
            </a:r>
            <a:r>
              <a:rPr kumimoji="0" lang="en-US" b="0" i="0" u="none" strike="noStrike" kern="1200" cap="none" spc="0" normalizeH="0" baseline="0" noProof="0" err="1">
                <a:ln>
                  <a:noFill/>
                </a:ln>
                <a:solidFill>
                  <a:srgbClr val="FFFFFF"/>
                </a:solidFill>
                <a:effectLst/>
                <a:uLnTx/>
                <a:uFillTx/>
                <a:latin typeface="Amazon Ember Display"/>
                <a:ea typeface="+mn-ea"/>
                <a:cs typeface="+mn-cs"/>
              </a:rPr>
              <a:t>posuere</a:t>
            </a:r>
            <a:r>
              <a:rPr kumimoji="0" lang="en-US" b="0" i="0" u="none" strike="noStrike" kern="1200" cap="none" spc="0" normalizeH="0" baseline="0" noProof="0">
                <a:ln>
                  <a:noFill/>
                </a:ln>
                <a:solidFill>
                  <a:srgbClr val="FFFFFF"/>
                </a:solidFill>
                <a:effectLst/>
                <a:uLnTx/>
                <a:uFillTx/>
                <a:latin typeface="Amazon Ember Display"/>
                <a:ea typeface="+mn-ea"/>
                <a:cs typeface="+mn-cs"/>
              </a:rPr>
              <a:t>, magna sed pulvinar </a:t>
            </a:r>
            <a:r>
              <a:rPr kumimoji="0" lang="en-US" b="0" i="0" u="none" strike="noStrike" kern="1200" cap="none" spc="0" normalizeH="0" baseline="0" noProof="0" err="1">
                <a:ln>
                  <a:noFill/>
                </a:ln>
                <a:solidFill>
                  <a:srgbClr val="FFFFFF"/>
                </a:solidFill>
                <a:effectLst/>
                <a:uLnTx/>
                <a:uFillTx/>
                <a:latin typeface="Amazon Ember Display"/>
                <a:ea typeface="+mn-ea"/>
                <a:cs typeface="+mn-cs"/>
              </a:rPr>
              <a:t>ultricies</a:t>
            </a:r>
            <a:r>
              <a:rPr kumimoji="0" lang="en-US" b="0" i="0" u="none" strike="noStrike" kern="1200" cap="none" spc="0" normalizeH="0" baseline="0" noProof="0">
                <a:ln>
                  <a:noFill/>
                </a:ln>
                <a:solidFill>
                  <a:srgbClr val="FFFFFF"/>
                </a:solidFill>
                <a:effectLst/>
                <a:uLnTx/>
                <a:uFillTx/>
                <a:latin typeface="Amazon Ember Display"/>
                <a:ea typeface="+mn-ea"/>
                <a:cs typeface="+mn-cs"/>
              </a:rPr>
              <a:t>, </a:t>
            </a:r>
            <a:r>
              <a:rPr kumimoji="0" lang="en-US" b="0" i="0" u="none" strike="noStrike" kern="1200" cap="none" spc="0" normalizeH="0" baseline="0" noProof="0" err="1">
                <a:ln>
                  <a:noFill/>
                </a:ln>
                <a:solidFill>
                  <a:srgbClr val="FFFFFF"/>
                </a:solidFill>
                <a:effectLst/>
                <a:uLnTx/>
                <a:uFillTx/>
                <a:latin typeface="Amazon Ember Display"/>
                <a:ea typeface="+mn-ea"/>
                <a:cs typeface="+mn-cs"/>
              </a:rPr>
              <a:t>purus</a:t>
            </a:r>
            <a:endParaRPr kumimoji="0" lang="en-US" b="0" i="0" u="none" strike="noStrike" kern="1200" cap="none" spc="0" normalizeH="0" baseline="0" noProof="0">
              <a:ln>
                <a:noFill/>
              </a:ln>
              <a:solidFill>
                <a:srgbClr val="FFFFFF"/>
              </a:solidFill>
              <a:effectLst/>
              <a:uLnTx/>
              <a:uFillTx/>
              <a:latin typeface="Amazon Ember Display"/>
              <a:ea typeface="+mn-ea"/>
              <a:cs typeface="+mn-cs"/>
            </a:endParaRPr>
          </a:p>
          <a:p>
            <a:pPr lvl="0"/>
            <a:endParaRPr lang="en-US"/>
          </a:p>
        </p:txBody>
      </p:sp>
      <p:sp>
        <p:nvSpPr>
          <p:cNvPr id="19" name="Text Placeholder 21">
            <a:extLst>
              <a:ext uri="{FF2B5EF4-FFF2-40B4-BE49-F238E27FC236}">
                <a16:creationId xmlns:a16="http://schemas.microsoft.com/office/drawing/2014/main" id="{37F65AD8-E4FD-4984-5FBA-EC5F6A685D9A}"/>
              </a:ext>
            </a:extLst>
          </p:cNvPr>
          <p:cNvSpPr>
            <a:spLocks noGrp="1"/>
          </p:cNvSpPr>
          <p:nvPr>
            <p:ph type="body" sz="quarter" idx="14" hasCustomPrompt="1"/>
          </p:nvPr>
        </p:nvSpPr>
        <p:spPr>
          <a:xfrm>
            <a:off x="4782056" y="2890611"/>
            <a:ext cx="6396066" cy="424732"/>
          </a:xfrm>
          <a:prstGeom prst="rect">
            <a:avLst/>
          </a:prstGeom>
        </p:spPr>
        <p:txBody>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kumimoji="0" lang="en-US" sz="2000" b="0" u="none" strike="noStrike" kern="1200" cap="none" spc="0" normalizeH="0" baseline="0" dirty="0" smtClean="0">
                <a:ln>
                  <a:noFill/>
                </a:ln>
                <a:solidFill>
                  <a:srgbClr val="FFFFFF"/>
                </a:solidFill>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defRPr>
            </a:lvl1pPr>
          </a:lstStyle>
          <a:p>
            <a:pPr lvl="0"/>
            <a:r>
              <a:rPr lang="en-US"/>
              <a:t>Subtitle 2</a:t>
            </a:r>
          </a:p>
        </p:txBody>
      </p:sp>
      <p:sp>
        <p:nvSpPr>
          <p:cNvPr id="20" name="Text Placeholder 21">
            <a:extLst>
              <a:ext uri="{FF2B5EF4-FFF2-40B4-BE49-F238E27FC236}">
                <a16:creationId xmlns:a16="http://schemas.microsoft.com/office/drawing/2014/main" id="{DCE340B5-AF30-C9FD-EA84-87B943FC7B83}"/>
              </a:ext>
            </a:extLst>
          </p:cNvPr>
          <p:cNvSpPr>
            <a:spLocks noGrp="1"/>
          </p:cNvSpPr>
          <p:nvPr>
            <p:ph type="body" sz="quarter" idx="15" hasCustomPrompt="1"/>
          </p:nvPr>
        </p:nvSpPr>
        <p:spPr>
          <a:xfrm>
            <a:off x="4782056" y="3484940"/>
            <a:ext cx="6396066" cy="686149"/>
          </a:xfrm>
          <a:prstGeom prst="rect">
            <a:avLst/>
          </a:prstGeom>
        </p:spPr>
        <p:txBody>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kumimoji="0" lang="en-US" sz="1600" b="0" i="0" u="none" strike="noStrike" kern="1200" cap="none" spc="0" normalizeH="0" baseline="0" noProof="0" dirty="0" smtClean="0">
                <a:ln>
                  <a:noFill/>
                </a:ln>
                <a:solidFill>
                  <a:srgbClr val="FFFFFF"/>
                </a:solidFill>
                <a:effectLst/>
                <a:uLnTx/>
                <a:uFillTx/>
                <a:latin typeface="Amazon Ember Display"/>
                <a:ea typeface="+mn-ea"/>
                <a:cs typeface="+mn-cs"/>
              </a:defRPr>
            </a:lvl1pPr>
          </a:lstStyle>
          <a:p>
            <a:pPr marL="0" marR="0" lvl="0" indent="0" algn="l" defTabSz="914400" rtl="0" eaLnBrk="1" fontAlgn="auto" latinLnBrk="0" hangingPunct="1">
              <a:lnSpc>
                <a:spcPts val="2350"/>
              </a:lnSpc>
              <a:spcBef>
                <a:spcPts val="0"/>
              </a:spcBef>
              <a:spcAft>
                <a:spcPts val="300"/>
              </a:spcAft>
              <a:buClr>
                <a:srgbClr val="FFFFFF"/>
              </a:buClr>
              <a:buSzPct val="90000"/>
              <a:buFont typeface="Amazon Ember Display" panose="020F0603020204020204" pitchFamily="34" charset="0"/>
              <a:buNone/>
              <a:tabLst/>
              <a:defRPr/>
            </a:pPr>
            <a:r>
              <a:rPr kumimoji="0" lang="en-US" b="0" i="0" u="none" strike="noStrike" kern="1200" cap="none" spc="0" normalizeH="0" baseline="0" noProof="0">
                <a:ln>
                  <a:noFill/>
                </a:ln>
                <a:solidFill>
                  <a:srgbClr val="FFFFFF"/>
                </a:solidFill>
                <a:effectLst/>
                <a:uLnTx/>
                <a:uFillTx/>
                <a:latin typeface="Amazon Ember Display"/>
                <a:ea typeface="+mn-ea"/>
                <a:cs typeface="+mn-cs"/>
              </a:rPr>
              <a:t>Lorem ipsum dolor sit </a:t>
            </a:r>
            <a:r>
              <a:rPr kumimoji="0" lang="en-US" b="0" i="0" u="none" strike="noStrike" kern="1200" cap="none" spc="0" normalizeH="0" baseline="0" noProof="0" err="1">
                <a:ln>
                  <a:noFill/>
                </a:ln>
                <a:solidFill>
                  <a:srgbClr val="FFFFFF"/>
                </a:solidFill>
                <a:effectLst/>
                <a:uLnTx/>
                <a:uFillTx/>
                <a:latin typeface="Amazon Ember Display"/>
                <a:ea typeface="+mn-ea"/>
                <a:cs typeface="+mn-cs"/>
              </a:rPr>
              <a:t>amet</a:t>
            </a:r>
            <a:r>
              <a:rPr kumimoji="0" lang="en-US" b="0" i="0" u="none" strike="noStrike" kern="1200" cap="none" spc="0" normalizeH="0" baseline="0" noProof="0">
                <a:ln>
                  <a:noFill/>
                </a:ln>
                <a:solidFill>
                  <a:srgbClr val="FFFFFF"/>
                </a:solidFill>
                <a:effectLst/>
                <a:uLnTx/>
                <a:uFillTx/>
                <a:latin typeface="Amazon Ember Display"/>
                <a:ea typeface="+mn-ea"/>
                <a:cs typeface="+mn-cs"/>
              </a:rPr>
              <a:t>, </a:t>
            </a:r>
            <a:r>
              <a:rPr kumimoji="0" lang="en-US" b="0" i="0" u="none" strike="noStrike" kern="1200" cap="none" spc="0" normalizeH="0" baseline="0" noProof="0" err="1">
                <a:ln>
                  <a:noFill/>
                </a:ln>
                <a:solidFill>
                  <a:srgbClr val="FFFFFF"/>
                </a:solidFill>
                <a:effectLst/>
                <a:uLnTx/>
                <a:uFillTx/>
                <a:latin typeface="Amazon Ember Display"/>
                <a:ea typeface="+mn-ea"/>
                <a:cs typeface="+mn-cs"/>
              </a:rPr>
              <a:t>consectetur</a:t>
            </a:r>
            <a:r>
              <a:rPr kumimoji="0" lang="en-US" b="0" i="0" u="none" strike="noStrike" kern="1200" cap="none" spc="0" normalizeH="0" baseline="0" noProof="0">
                <a:ln>
                  <a:noFill/>
                </a:ln>
                <a:solidFill>
                  <a:srgbClr val="FFFFFF"/>
                </a:solidFill>
                <a:effectLst/>
                <a:uLnTx/>
                <a:uFillTx/>
                <a:latin typeface="Amazon Ember Display"/>
                <a:ea typeface="+mn-ea"/>
                <a:cs typeface="+mn-cs"/>
              </a:rPr>
              <a:t> </a:t>
            </a:r>
            <a:r>
              <a:rPr kumimoji="0" lang="en-US" b="0" i="0" u="none" strike="noStrike" kern="1200" cap="none" spc="0" normalizeH="0" baseline="0" noProof="0" err="1">
                <a:ln>
                  <a:noFill/>
                </a:ln>
                <a:solidFill>
                  <a:srgbClr val="FFFFFF"/>
                </a:solidFill>
                <a:effectLst/>
                <a:uLnTx/>
                <a:uFillTx/>
                <a:latin typeface="Amazon Ember Display"/>
                <a:ea typeface="+mn-ea"/>
                <a:cs typeface="+mn-cs"/>
              </a:rPr>
              <a:t>adipiscing</a:t>
            </a:r>
            <a:r>
              <a:rPr kumimoji="0" lang="en-US" b="0" i="0" u="none" strike="noStrike" kern="1200" cap="none" spc="0" normalizeH="0" baseline="0" noProof="0">
                <a:ln>
                  <a:noFill/>
                </a:ln>
                <a:solidFill>
                  <a:srgbClr val="FFFFFF"/>
                </a:solidFill>
                <a:effectLst/>
                <a:uLnTx/>
                <a:uFillTx/>
                <a:latin typeface="Amazon Ember Display"/>
                <a:ea typeface="+mn-ea"/>
                <a:cs typeface="+mn-cs"/>
              </a:rPr>
              <a:t> </a:t>
            </a:r>
            <a:r>
              <a:rPr kumimoji="0" lang="en-US" b="0" i="0" u="none" strike="noStrike" kern="1200" cap="none" spc="0" normalizeH="0" baseline="0" noProof="0" err="1">
                <a:ln>
                  <a:noFill/>
                </a:ln>
                <a:solidFill>
                  <a:srgbClr val="FFFFFF"/>
                </a:solidFill>
                <a:effectLst/>
                <a:uLnTx/>
                <a:uFillTx/>
                <a:latin typeface="Amazon Ember Display"/>
                <a:ea typeface="+mn-ea"/>
                <a:cs typeface="+mn-cs"/>
              </a:rPr>
              <a:t>elit</a:t>
            </a:r>
            <a:r>
              <a:rPr kumimoji="0" lang="en-US" b="0" i="0" u="none" strike="noStrike" kern="1200" cap="none" spc="0" normalizeH="0" baseline="0" noProof="0">
                <a:ln>
                  <a:noFill/>
                </a:ln>
                <a:solidFill>
                  <a:srgbClr val="FFFFFF"/>
                </a:solidFill>
                <a:effectLst/>
                <a:uLnTx/>
                <a:uFillTx/>
                <a:latin typeface="Amazon Ember Display"/>
                <a:ea typeface="+mn-ea"/>
                <a:cs typeface="+mn-cs"/>
              </a:rPr>
              <a:t>. </a:t>
            </a:r>
            <a:r>
              <a:rPr kumimoji="0" lang="en-US" b="0" i="0" u="none" strike="noStrike" kern="1200" cap="none" spc="0" normalizeH="0" baseline="0" noProof="0" err="1">
                <a:ln>
                  <a:noFill/>
                </a:ln>
                <a:solidFill>
                  <a:srgbClr val="FFFFFF"/>
                </a:solidFill>
                <a:effectLst/>
                <a:uLnTx/>
                <a:uFillTx/>
                <a:latin typeface="Amazon Ember Display"/>
                <a:ea typeface="+mn-ea"/>
                <a:cs typeface="+mn-cs"/>
              </a:rPr>
              <a:t>Fusce</a:t>
            </a:r>
            <a:r>
              <a:rPr kumimoji="0" lang="en-US" b="0" i="0" u="none" strike="noStrike" kern="1200" cap="none" spc="0" normalizeH="0" baseline="0" noProof="0">
                <a:ln>
                  <a:noFill/>
                </a:ln>
                <a:solidFill>
                  <a:srgbClr val="FFFFFF"/>
                </a:solidFill>
                <a:effectLst/>
                <a:uLnTx/>
                <a:uFillTx/>
                <a:latin typeface="Amazon Ember Display"/>
                <a:ea typeface="+mn-ea"/>
                <a:cs typeface="+mn-cs"/>
              </a:rPr>
              <a:t> </a:t>
            </a:r>
            <a:r>
              <a:rPr kumimoji="0" lang="en-US" b="0" i="0" u="none" strike="noStrike" kern="1200" cap="none" spc="0" normalizeH="0" baseline="0" noProof="0" err="1">
                <a:ln>
                  <a:noFill/>
                </a:ln>
                <a:solidFill>
                  <a:srgbClr val="FFFFFF"/>
                </a:solidFill>
                <a:effectLst/>
                <a:uLnTx/>
                <a:uFillTx/>
                <a:latin typeface="Amazon Ember Display"/>
                <a:ea typeface="+mn-ea"/>
                <a:cs typeface="+mn-cs"/>
              </a:rPr>
              <a:t>posuere</a:t>
            </a:r>
            <a:r>
              <a:rPr kumimoji="0" lang="en-US" b="0" i="0" u="none" strike="noStrike" kern="1200" cap="none" spc="0" normalizeH="0" baseline="0" noProof="0">
                <a:ln>
                  <a:noFill/>
                </a:ln>
                <a:solidFill>
                  <a:srgbClr val="FFFFFF"/>
                </a:solidFill>
                <a:effectLst/>
                <a:uLnTx/>
                <a:uFillTx/>
                <a:latin typeface="Amazon Ember Display"/>
                <a:ea typeface="+mn-ea"/>
                <a:cs typeface="+mn-cs"/>
              </a:rPr>
              <a:t>, magna sed pulvinar </a:t>
            </a:r>
            <a:r>
              <a:rPr kumimoji="0" lang="en-US" b="0" i="0" u="none" strike="noStrike" kern="1200" cap="none" spc="0" normalizeH="0" baseline="0" noProof="0" err="1">
                <a:ln>
                  <a:noFill/>
                </a:ln>
                <a:solidFill>
                  <a:srgbClr val="FFFFFF"/>
                </a:solidFill>
                <a:effectLst/>
                <a:uLnTx/>
                <a:uFillTx/>
                <a:latin typeface="Amazon Ember Display"/>
                <a:ea typeface="+mn-ea"/>
                <a:cs typeface="+mn-cs"/>
              </a:rPr>
              <a:t>ultricies</a:t>
            </a:r>
            <a:r>
              <a:rPr kumimoji="0" lang="en-US" b="0" i="0" u="none" strike="noStrike" kern="1200" cap="none" spc="0" normalizeH="0" baseline="0" noProof="0">
                <a:ln>
                  <a:noFill/>
                </a:ln>
                <a:solidFill>
                  <a:srgbClr val="FFFFFF"/>
                </a:solidFill>
                <a:effectLst/>
                <a:uLnTx/>
                <a:uFillTx/>
                <a:latin typeface="Amazon Ember Display"/>
                <a:ea typeface="+mn-ea"/>
                <a:cs typeface="+mn-cs"/>
              </a:rPr>
              <a:t>, </a:t>
            </a:r>
            <a:r>
              <a:rPr kumimoji="0" lang="en-US" b="0" i="0" u="none" strike="noStrike" kern="1200" cap="none" spc="0" normalizeH="0" baseline="0" noProof="0" err="1">
                <a:ln>
                  <a:noFill/>
                </a:ln>
                <a:solidFill>
                  <a:srgbClr val="FFFFFF"/>
                </a:solidFill>
                <a:effectLst/>
                <a:uLnTx/>
                <a:uFillTx/>
                <a:latin typeface="Amazon Ember Display"/>
                <a:ea typeface="+mn-ea"/>
                <a:cs typeface="+mn-cs"/>
              </a:rPr>
              <a:t>purus</a:t>
            </a:r>
            <a:endParaRPr kumimoji="0" lang="en-US" b="0" i="0" u="none" strike="noStrike" kern="1200" cap="none" spc="0" normalizeH="0" baseline="0" noProof="0">
              <a:ln>
                <a:noFill/>
              </a:ln>
              <a:solidFill>
                <a:srgbClr val="FFFFFF"/>
              </a:solidFill>
              <a:effectLst/>
              <a:uLnTx/>
              <a:uFillTx/>
              <a:latin typeface="Amazon Ember Display"/>
              <a:ea typeface="+mn-ea"/>
              <a:cs typeface="+mn-cs"/>
            </a:endParaRPr>
          </a:p>
          <a:p>
            <a:pPr lvl="0"/>
            <a:endParaRPr lang="en-US"/>
          </a:p>
        </p:txBody>
      </p:sp>
      <p:sp>
        <p:nvSpPr>
          <p:cNvPr id="21" name="Text Placeholder 21">
            <a:extLst>
              <a:ext uri="{FF2B5EF4-FFF2-40B4-BE49-F238E27FC236}">
                <a16:creationId xmlns:a16="http://schemas.microsoft.com/office/drawing/2014/main" id="{1344ABFA-783F-F7DE-C825-0026F5EB31A5}"/>
              </a:ext>
            </a:extLst>
          </p:cNvPr>
          <p:cNvSpPr>
            <a:spLocks noGrp="1"/>
          </p:cNvSpPr>
          <p:nvPr>
            <p:ph type="body" sz="quarter" idx="16" hasCustomPrompt="1"/>
          </p:nvPr>
        </p:nvSpPr>
        <p:spPr>
          <a:xfrm>
            <a:off x="4782056" y="4653183"/>
            <a:ext cx="6396066" cy="424732"/>
          </a:xfrm>
          <a:prstGeom prst="rect">
            <a:avLst/>
          </a:prstGeom>
        </p:spPr>
        <p:txBody>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kumimoji="0" lang="en-US" sz="2000" b="0" u="none" strike="noStrike" kern="1200" cap="none" spc="0" normalizeH="0" baseline="0" dirty="0" smtClean="0">
                <a:ln>
                  <a:noFill/>
                </a:ln>
                <a:solidFill>
                  <a:srgbClr val="FFFFFF"/>
                </a:solidFill>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defRPr>
            </a:lvl1pPr>
          </a:lstStyle>
          <a:p>
            <a:pPr lvl="0"/>
            <a:r>
              <a:rPr lang="en-US"/>
              <a:t>Subtitle 3</a:t>
            </a:r>
          </a:p>
        </p:txBody>
      </p:sp>
      <p:sp>
        <p:nvSpPr>
          <p:cNvPr id="22" name="Text Placeholder 21">
            <a:extLst>
              <a:ext uri="{FF2B5EF4-FFF2-40B4-BE49-F238E27FC236}">
                <a16:creationId xmlns:a16="http://schemas.microsoft.com/office/drawing/2014/main" id="{C3D4EB6E-2D83-811D-C211-5CA9EC0D0890}"/>
              </a:ext>
            </a:extLst>
          </p:cNvPr>
          <p:cNvSpPr>
            <a:spLocks noGrp="1"/>
          </p:cNvSpPr>
          <p:nvPr>
            <p:ph type="body" sz="quarter" idx="17" hasCustomPrompt="1"/>
          </p:nvPr>
        </p:nvSpPr>
        <p:spPr>
          <a:xfrm>
            <a:off x="4782056" y="5247512"/>
            <a:ext cx="6396066" cy="686149"/>
          </a:xfrm>
          <a:prstGeom prst="rect">
            <a:avLst/>
          </a:prstGeom>
        </p:spPr>
        <p:txBody>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kumimoji="0" lang="en-US" sz="1600" b="0" i="0" u="none" strike="noStrike" kern="1200" cap="none" spc="0" normalizeH="0" baseline="0" noProof="0" dirty="0" smtClean="0">
                <a:ln>
                  <a:noFill/>
                </a:ln>
                <a:solidFill>
                  <a:srgbClr val="FFFFFF"/>
                </a:solidFill>
                <a:effectLst/>
                <a:uLnTx/>
                <a:uFillTx/>
                <a:latin typeface="Amazon Ember Display"/>
                <a:ea typeface="+mn-ea"/>
                <a:cs typeface="+mn-cs"/>
              </a:defRPr>
            </a:lvl1pPr>
          </a:lstStyle>
          <a:p>
            <a:pPr marL="0" marR="0" lvl="0" indent="0" algn="l" defTabSz="914400" rtl="0" eaLnBrk="1" fontAlgn="auto" latinLnBrk="0" hangingPunct="1">
              <a:lnSpc>
                <a:spcPts val="2350"/>
              </a:lnSpc>
              <a:spcBef>
                <a:spcPts val="0"/>
              </a:spcBef>
              <a:spcAft>
                <a:spcPts val="300"/>
              </a:spcAft>
              <a:buClr>
                <a:srgbClr val="FFFFFF"/>
              </a:buClr>
              <a:buSzPct val="90000"/>
              <a:buFont typeface="Amazon Ember Display" panose="020F0603020204020204" pitchFamily="34" charset="0"/>
              <a:buNone/>
              <a:tabLst/>
              <a:defRPr/>
            </a:pPr>
            <a:r>
              <a:rPr kumimoji="0" lang="en-US" b="0" i="0" u="none" strike="noStrike" kern="1200" cap="none" spc="0" normalizeH="0" baseline="0" noProof="0">
                <a:ln>
                  <a:noFill/>
                </a:ln>
                <a:solidFill>
                  <a:srgbClr val="FFFFFF"/>
                </a:solidFill>
                <a:effectLst/>
                <a:uLnTx/>
                <a:uFillTx/>
                <a:latin typeface="Amazon Ember Display"/>
                <a:ea typeface="+mn-ea"/>
                <a:cs typeface="+mn-cs"/>
              </a:rPr>
              <a:t>Lorem ipsum dolor sit </a:t>
            </a:r>
            <a:r>
              <a:rPr kumimoji="0" lang="en-US" b="0" i="0" u="none" strike="noStrike" kern="1200" cap="none" spc="0" normalizeH="0" baseline="0" noProof="0" err="1">
                <a:ln>
                  <a:noFill/>
                </a:ln>
                <a:solidFill>
                  <a:srgbClr val="FFFFFF"/>
                </a:solidFill>
                <a:effectLst/>
                <a:uLnTx/>
                <a:uFillTx/>
                <a:latin typeface="Amazon Ember Display"/>
                <a:ea typeface="+mn-ea"/>
                <a:cs typeface="+mn-cs"/>
              </a:rPr>
              <a:t>amet</a:t>
            </a:r>
            <a:r>
              <a:rPr kumimoji="0" lang="en-US" b="0" i="0" u="none" strike="noStrike" kern="1200" cap="none" spc="0" normalizeH="0" baseline="0" noProof="0">
                <a:ln>
                  <a:noFill/>
                </a:ln>
                <a:solidFill>
                  <a:srgbClr val="FFFFFF"/>
                </a:solidFill>
                <a:effectLst/>
                <a:uLnTx/>
                <a:uFillTx/>
                <a:latin typeface="Amazon Ember Display"/>
                <a:ea typeface="+mn-ea"/>
                <a:cs typeface="+mn-cs"/>
              </a:rPr>
              <a:t>, </a:t>
            </a:r>
            <a:r>
              <a:rPr kumimoji="0" lang="en-US" b="0" i="0" u="none" strike="noStrike" kern="1200" cap="none" spc="0" normalizeH="0" baseline="0" noProof="0" err="1">
                <a:ln>
                  <a:noFill/>
                </a:ln>
                <a:solidFill>
                  <a:srgbClr val="FFFFFF"/>
                </a:solidFill>
                <a:effectLst/>
                <a:uLnTx/>
                <a:uFillTx/>
                <a:latin typeface="Amazon Ember Display"/>
                <a:ea typeface="+mn-ea"/>
                <a:cs typeface="+mn-cs"/>
              </a:rPr>
              <a:t>consectetur</a:t>
            </a:r>
            <a:r>
              <a:rPr kumimoji="0" lang="en-US" b="0" i="0" u="none" strike="noStrike" kern="1200" cap="none" spc="0" normalizeH="0" baseline="0" noProof="0">
                <a:ln>
                  <a:noFill/>
                </a:ln>
                <a:solidFill>
                  <a:srgbClr val="FFFFFF"/>
                </a:solidFill>
                <a:effectLst/>
                <a:uLnTx/>
                <a:uFillTx/>
                <a:latin typeface="Amazon Ember Display"/>
                <a:ea typeface="+mn-ea"/>
                <a:cs typeface="+mn-cs"/>
              </a:rPr>
              <a:t> </a:t>
            </a:r>
            <a:r>
              <a:rPr kumimoji="0" lang="en-US" b="0" i="0" u="none" strike="noStrike" kern="1200" cap="none" spc="0" normalizeH="0" baseline="0" noProof="0" err="1">
                <a:ln>
                  <a:noFill/>
                </a:ln>
                <a:solidFill>
                  <a:srgbClr val="FFFFFF"/>
                </a:solidFill>
                <a:effectLst/>
                <a:uLnTx/>
                <a:uFillTx/>
                <a:latin typeface="Amazon Ember Display"/>
                <a:ea typeface="+mn-ea"/>
                <a:cs typeface="+mn-cs"/>
              </a:rPr>
              <a:t>adipiscing</a:t>
            </a:r>
            <a:r>
              <a:rPr kumimoji="0" lang="en-US" b="0" i="0" u="none" strike="noStrike" kern="1200" cap="none" spc="0" normalizeH="0" baseline="0" noProof="0">
                <a:ln>
                  <a:noFill/>
                </a:ln>
                <a:solidFill>
                  <a:srgbClr val="FFFFFF"/>
                </a:solidFill>
                <a:effectLst/>
                <a:uLnTx/>
                <a:uFillTx/>
                <a:latin typeface="Amazon Ember Display"/>
                <a:ea typeface="+mn-ea"/>
                <a:cs typeface="+mn-cs"/>
              </a:rPr>
              <a:t> </a:t>
            </a:r>
            <a:r>
              <a:rPr kumimoji="0" lang="en-US" b="0" i="0" u="none" strike="noStrike" kern="1200" cap="none" spc="0" normalizeH="0" baseline="0" noProof="0" err="1">
                <a:ln>
                  <a:noFill/>
                </a:ln>
                <a:solidFill>
                  <a:srgbClr val="FFFFFF"/>
                </a:solidFill>
                <a:effectLst/>
                <a:uLnTx/>
                <a:uFillTx/>
                <a:latin typeface="Amazon Ember Display"/>
                <a:ea typeface="+mn-ea"/>
                <a:cs typeface="+mn-cs"/>
              </a:rPr>
              <a:t>elit</a:t>
            </a:r>
            <a:r>
              <a:rPr kumimoji="0" lang="en-US" b="0" i="0" u="none" strike="noStrike" kern="1200" cap="none" spc="0" normalizeH="0" baseline="0" noProof="0">
                <a:ln>
                  <a:noFill/>
                </a:ln>
                <a:solidFill>
                  <a:srgbClr val="FFFFFF"/>
                </a:solidFill>
                <a:effectLst/>
                <a:uLnTx/>
                <a:uFillTx/>
                <a:latin typeface="Amazon Ember Display"/>
                <a:ea typeface="+mn-ea"/>
                <a:cs typeface="+mn-cs"/>
              </a:rPr>
              <a:t>. </a:t>
            </a:r>
            <a:r>
              <a:rPr kumimoji="0" lang="en-US" b="0" i="0" u="none" strike="noStrike" kern="1200" cap="none" spc="0" normalizeH="0" baseline="0" noProof="0" err="1">
                <a:ln>
                  <a:noFill/>
                </a:ln>
                <a:solidFill>
                  <a:srgbClr val="FFFFFF"/>
                </a:solidFill>
                <a:effectLst/>
                <a:uLnTx/>
                <a:uFillTx/>
                <a:latin typeface="Amazon Ember Display"/>
                <a:ea typeface="+mn-ea"/>
                <a:cs typeface="+mn-cs"/>
              </a:rPr>
              <a:t>Fusce</a:t>
            </a:r>
            <a:r>
              <a:rPr kumimoji="0" lang="en-US" b="0" i="0" u="none" strike="noStrike" kern="1200" cap="none" spc="0" normalizeH="0" baseline="0" noProof="0">
                <a:ln>
                  <a:noFill/>
                </a:ln>
                <a:solidFill>
                  <a:srgbClr val="FFFFFF"/>
                </a:solidFill>
                <a:effectLst/>
                <a:uLnTx/>
                <a:uFillTx/>
                <a:latin typeface="Amazon Ember Display"/>
                <a:ea typeface="+mn-ea"/>
                <a:cs typeface="+mn-cs"/>
              </a:rPr>
              <a:t> </a:t>
            </a:r>
            <a:r>
              <a:rPr kumimoji="0" lang="en-US" b="0" i="0" u="none" strike="noStrike" kern="1200" cap="none" spc="0" normalizeH="0" baseline="0" noProof="0" err="1">
                <a:ln>
                  <a:noFill/>
                </a:ln>
                <a:solidFill>
                  <a:srgbClr val="FFFFFF"/>
                </a:solidFill>
                <a:effectLst/>
                <a:uLnTx/>
                <a:uFillTx/>
                <a:latin typeface="Amazon Ember Display"/>
                <a:ea typeface="+mn-ea"/>
                <a:cs typeface="+mn-cs"/>
              </a:rPr>
              <a:t>posuere</a:t>
            </a:r>
            <a:r>
              <a:rPr kumimoji="0" lang="en-US" b="0" i="0" u="none" strike="noStrike" kern="1200" cap="none" spc="0" normalizeH="0" baseline="0" noProof="0">
                <a:ln>
                  <a:noFill/>
                </a:ln>
                <a:solidFill>
                  <a:srgbClr val="FFFFFF"/>
                </a:solidFill>
                <a:effectLst/>
                <a:uLnTx/>
                <a:uFillTx/>
                <a:latin typeface="Amazon Ember Display"/>
                <a:ea typeface="+mn-ea"/>
                <a:cs typeface="+mn-cs"/>
              </a:rPr>
              <a:t>, magna sed pulvinar </a:t>
            </a:r>
            <a:r>
              <a:rPr kumimoji="0" lang="en-US" b="0" i="0" u="none" strike="noStrike" kern="1200" cap="none" spc="0" normalizeH="0" baseline="0" noProof="0" err="1">
                <a:ln>
                  <a:noFill/>
                </a:ln>
                <a:solidFill>
                  <a:srgbClr val="FFFFFF"/>
                </a:solidFill>
                <a:effectLst/>
                <a:uLnTx/>
                <a:uFillTx/>
                <a:latin typeface="Amazon Ember Display"/>
                <a:ea typeface="+mn-ea"/>
                <a:cs typeface="+mn-cs"/>
              </a:rPr>
              <a:t>ultricies</a:t>
            </a:r>
            <a:r>
              <a:rPr kumimoji="0" lang="en-US" b="0" i="0" u="none" strike="noStrike" kern="1200" cap="none" spc="0" normalizeH="0" baseline="0" noProof="0">
                <a:ln>
                  <a:noFill/>
                </a:ln>
                <a:solidFill>
                  <a:srgbClr val="FFFFFF"/>
                </a:solidFill>
                <a:effectLst/>
                <a:uLnTx/>
                <a:uFillTx/>
                <a:latin typeface="Amazon Ember Display"/>
                <a:ea typeface="+mn-ea"/>
                <a:cs typeface="+mn-cs"/>
              </a:rPr>
              <a:t>, </a:t>
            </a:r>
            <a:r>
              <a:rPr kumimoji="0" lang="en-US" b="0" i="0" u="none" strike="noStrike" kern="1200" cap="none" spc="0" normalizeH="0" baseline="0" noProof="0" err="1">
                <a:ln>
                  <a:noFill/>
                </a:ln>
                <a:solidFill>
                  <a:srgbClr val="FFFFFF"/>
                </a:solidFill>
                <a:effectLst/>
                <a:uLnTx/>
                <a:uFillTx/>
                <a:latin typeface="Amazon Ember Display"/>
                <a:ea typeface="+mn-ea"/>
                <a:cs typeface="+mn-cs"/>
              </a:rPr>
              <a:t>purus</a:t>
            </a:r>
            <a:endParaRPr kumimoji="0" lang="en-US" b="0" i="0" u="none" strike="noStrike" kern="1200" cap="none" spc="0" normalizeH="0" baseline="0" noProof="0">
              <a:ln>
                <a:noFill/>
              </a:ln>
              <a:solidFill>
                <a:srgbClr val="FFFFFF"/>
              </a:solidFill>
              <a:effectLst/>
              <a:uLnTx/>
              <a:uFillTx/>
              <a:latin typeface="Amazon Ember Display"/>
              <a:ea typeface="+mn-ea"/>
              <a:cs typeface="+mn-cs"/>
            </a:endParaRPr>
          </a:p>
          <a:p>
            <a:pPr lvl="0"/>
            <a:endParaRPr lang="en-US"/>
          </a:p>
        </p:txBody>
      </p:sp>
      <p:sp>
        <p:nvSpPr>
          <p:cNvPr id="2" name="Title Placeholder 1">
            <a:extLst>
              <a:ext uri="{FF2B5EF4-FFF2-40B4-BE49-F238E27FC236}">
                <a16:creationId xmlns:a16="http://schemas.microsoft.com/office/drawing/2014/main" id="{C72185E1-613C-FCB0-89FC-C3529FC254DF}"/>
              </a:ext>
            </a:extLst>
          </p:cNvPr>
          <p:cNvSpPr>
            <a:spLocks noGrp="1"/>
          </p:cNvSpPr>
          <p:nvPr>
            <p:ph type="title" hasCustomPrompt="1"/>
          </p:nvPr>
        </p:nvSpPr>
        <p:spPr>
          <a:xfrm>
            <a:off x="471539" y="1106577"/>
            <a:ext cx="3591179" cy="1640724"/>
          </a:xfrm>
          <a:prstGeom prst="rect">
            <a:avLst/>
          </a:prstGeom>
        </p:spPr>
        <p:txBody>
          <a:bodyPr vert="horz" lIns="91440" tIns="45720" rIns="91440" bIns="45720" rtlCol="0" anchor="t">
            <a:normAutofit/>
          </a:bodyPr>
          <a:lstStyle>
            <a:lvl1pPr>
              <a:defRPr/>
            </a:lvl1pPr>
          </a:lstStyle>
          <a:p>
            <a:r>
              <a:rPr lang="en-GB"/>
              <a:t>Title and text</a:t>
            </a:r>
            <a:endParaRPr lang="en-US"/>
          </a:p>
        </p:txBody>
      </p:sp>
    </p:spTree>
    <p:extLst>
      <p:ext uri="{BB962C8B-B14F-4D97-AF65-F5344CB8AC3E}">
        <p14:creationId xmlns:p14="http://schemas.microsoft.com/office/powerpoint/2010/main" val="5346230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 2">
    <p:bg>
      <p:bgPr>
        <a:solidFill>
          <a:srgbClr val="161D26"/>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0129311-284C-BB10-2501-4D3B32E9BD43}"/>
              </a:ext>
            </a:extLst>
          </p:cNvPr>
          <p:cNvCxnSpPr>
            <a:cxnSpLocks/>
          </p:cNvCxnSpPr>
          <p:nvPr userDrawn="1"/>
        </p:nvCxnSpPr>
        <p:spPr>
          <a:xfrm>
            <a:off x="4722692" y="1586429"/>
            <a:ext cx="0" cy="4018274"/>
          </a:xfrm>
          <a:prstGeom prst="line">
            <a:avLst/>
          </a:prstGeom>
          <a:ln w="25400">
            <a:gradFill>
              <a:gsLst>
                <a:gs pos="0">
                  <a:schemeClr val="accent1"/>
                </a:gs>
                <a:gs pos="21000">
                  <a:schemeClr val="accent2"/>
                </a:gs>
                <a:gs pos="100000">
                  <a:schemeClr val="accent6"/>
                </a:gs>
                <a:gs pos="85000">
                  <a:schemeClr val="accent5"/>
                </a:gs>
                <a:gs pos="64000">
                  <a:schemeClr val="accent3"/>
                </a:gs>
                <a:gs pos="40000">
                  <a:schemeClr val="accent4"/>
                </a:gs>
              </a:gsLst>
              <a:lin ang="5400000" scaled="1"/>
            </a:gradFill>
          </a:ln>
        </p:spPr>
        <p:style>
          <a:lnRef idx="2">
            <a:schemeClr val="accent1"/>
          </a:lnRef>
          <a:fillRef idx="0">
            <a:schemeClr val="accent1"/>
          </a:fillRef>
          <a:effectRef idx="1">
            <a:schemeClr val="accent1"/>
          </a:effectRef>
          <a:fontRef idx="minor">
            <a:schemeClr val="tx1"/>
          </a:fontRef>
        </p:style>
      </p:cxnSp>
      <p:sp>
        <p:nvSpPr>
          <p:cNvPr id="12" name="Text Placeholder 21">
            <a:extLst>
              <a:ext uri="{FF2B5EF4-FFF2-40B4-BE49-F238E27FC236}">
                <a16:creationId xmlns:a16="http://schemas.microsoft.com/office/drawing/2014/main" id="{4B4DF2EA-2CAE-A536-0033-834BA198C0EB}"/>
              </a:ext>
            </a:extLst>
          </p:cNvPr>
          <p:cNvSpPr>
            <a:spLocks noGrp="1"/>
          </p:cNvSpPr>
          <p:nvPr>
            <p:ph type="body" sz="quarter" idx="10" hasCustomPrompt="1"/>
          </p:nvPr>
        </p:nvSpPr>
        <p:spPr>
          <a:xfrm>
            <a:off x="499250" y="1726451"/>
            <a:ext cx="3578552" cy="235131"/>
          </a:xfrm>
          <a:prstGeom prst="rect">
            <a:avLst/>
          </a:prstGeom>
        </p:spPr>
        <p:txBody>
          <a:bodyPr/>
          <a:lstStyle>
            <a:lvl1pPr marL="0" indent="0">
              <a:buNone/>
              <a:defRPr kumimoji="0" lang="en-US" sz="1200" b="0" i="0" u="none" strike="noStrike" kern="1200" cap="all" spc="300" normalizeH="0" baseline="0" dirty="0" smtClean="0">
                <a:ln>
                  <a:noFill/>
                </a:ln>
                <a:solidFill>
                  <a:schemeClr val="tx1"/>
                </a:solidFill>
                <a:effectLst/>
                <a:uLnTx/>
                <a:uFillTx/>
                <a:latin typeface="Amazon Ember Mono" panose="020B0509020204020204" pitchFamily="49" charset="0"/>
                <a:ea typeface="Amazon Ember Mono" panose="020B0509020204020204" pitchFamily="49" charset="0"/>
                <a:cs typeface="Amazon Ember Mono" panose="020B0509020204020204" pitchFamily="49" charset="0"/>
              </a:defRPr>
            </a:lvl1pPr>
          </a:lstStyle>
          <a:p>
            <a:pPr lvl="0"/>
            <a:r>
              <a:rPr lang="en-US"/>
              <a:t>EYEBROW</a:t>
            </a:r>
          </a:p>
        </p:txBody>
      </p:sp>
      <p:sp>
        <p:nvSpPr>
          <p:cNvPr id="17" name="Text Placeholder 21">
            <a:extLst>
              <a:ext uri="{FF2B5EF4-FFF2-40B4-BE49-F238E27FC236}">
                <a16:creationId xmlns:a16="http://schemas.microsoft.com/office/drawing/2014/main" id="{D597510A-5687-FD07-A6CE-2C3408DF2C5F}"/>
              </a:ext>
            </a:extLst>
          </p:cNvPr>
          <p:cNvSpPr>
            <a:spLocks noGrp="1"/>
          </p:cNvSpPr>
          <p:nvPr>
            <p:ph type="body" sz="quarter" idx="13" hasCustomPrompt="1"/>
          </p:nvPr>
        </p:nvSpPr>
        <p:spPr>
          <a:xfrm>
            <a:off x="486621" y="3876483"/>
            <a:ext cx="3591182" cy="1728220"/>
          </a:xfrm>
          <a:prstGeom prst="rect">
            <a:avLst/>
          </a:prstGeom>
        </p:spPr>
        <p:txBody>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kumimoji="0" lang="en-US" sz="1800" b="0" i="0" u="none" strike="noStrike" kern="1200" cap="none" spc="0" normalizeH="0" baseline="0" dirty="0" smtClean="0">
                <a:ln>
                  <a:noFill/>
                </a:ln>
                <a:solidFill>
                  <a:srgbClr val="FFFFFF"/>
                </a:solidFill>
                <a:effectLst/>
                <a:uLnTx/>
                <a:uFillTx/>
                <a:latin typeface="Amazon Ember Display"/>
                <a:ea typeface="+mn-ea"/>
                <a:cs typeface="+mn-cs"/>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a:t>
            </a:r>
          </a:p>
        </p:txBody>
      </p:sp>
      <p:sp>
        <p:nvSpPr>
          <p:cNvPr id="3" name="Text Placeholder 21">
            <a:extLst>
              <a:ext uri="{FF2B5EF4-FFF2-40B4-BE49-F238E27FC236}">
                <a16:creationId xmlns:a16="http://schemas.microsoft.com/office/drawing/2014/main" id="{EFE7A93F-D4FC-8E79-7A97-3BD5405D783D}"/>
              </a:ext>
            </a:extLst>
          </p:cNvPr>
          <p:cNvSpPr>
            <a:spLocks noGrp="1"/>
          </p:cNvSpPr>
          <p:nvPr>
            <p:ph type="body" sz="quarter" idx="12" hasCustomPrompt="1"/>
          </p:nvPr>
        </p:nvSpPr>
        <p:spPr>
          <a:xfrm>
            <a:off x="5166144" y="1726451"/>
            <a:ext cx="6396066" cy="3878252"/>
          </a:xfrm>
          <a:prstGeom prst="rect">
            <a:avLst/>
          </a:prstGeom>
        </p:spPr>
        <p:txBody>
          <a:bodyPr/>
          <a:lstStyle>
            <a:lvl1pPr marL="342900" marR="0" indent="-342900" algn="l" defTabSz="914400" rtl="0" eaLnBrk="1" fontAlgn="auto" latinLnBrk="0" hangingPunct="1">
              <a:lnSpc>
                <a:spcPts val="2600"/>
              </a:lnSpc>
              <a:spcBef>
                <a:spcPct val="0"/>
              </a:spcBef>
              <a:spcAft>
                <a:spcPts val="2600"/>
              </a:spcAft>
              <a:buClrTx/>
              <a:buSzTx/>
              <a:buFont typeface="Arial" panose="020B0604020202020204" pitchFamily="34" charset="0"/>
              <a:buChar char="•"/>
              <a:tabLst/>
              <a:defRPr kumimoji="0" lang="en-US" sz="2000" b="0" u="none" strike="noStrike" kern="1200" cap="none" spc="0" normalizeH="0" baseline="0">
                <a:ln>
                  <a:noFill/>
                </a:ln>
                <a:solidFill>
                  <a:srgbClr val="FFFFFF"/>
                </a:solidFill>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defRPr>
            </a:lvl1pPr>
          </a:lstStyle>
          <a:p>
            <a:pPr marL="342900" marR="0" lvl="0" indent="-342900" algn="l" defTabSz="914400" rtl="0" eaLnBrk="1" fontAlgn="auto" latinLnBrk="0" hangingPunct="1">
              <a:lnSpc>
                <a:spcPts val="2600"/>
              </a:lnSpc>
              <a:spcBef>
                <a:spcPct val="0"/>
              </a:spcBef>
              <a:spcAft>
                <a:spcPts val="2600"/>
              </a:spcAft>
              <a:buClrTx/>
              <a:buSzTx/>
              <a:buFont typeface="Arial" panose="020B0604020202020204" pitchFamily="34" charset="0"/>
              <a:buChar char="•"/>
              <a:tabLst/>
              <a:defRPr/>
            </a:pPr>
            <a:r>
              <a:rPr kumimoji="0" lang="en-US" sz="2000" b="0" u="none" strike="noStrike" kern="1200" cap="none" spc="0" normalizeH="0" baseline="0" noProof="0">
                <a:ln>
                  <a:noFill/>
                </a:ln>
                <a:solidFill>
                  <a:srgbClr val="FFFFFF"/>
                </a:solidFill>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rPr>
              <a:t>Lorem ipsum dolor sit </a:t>
            </a:r>
            <a:r>
              <a:rPr kumimoji="0" lang="en-US" sz="2000" b="0" u="none" strike="noStrike" kern="1200" cap="none" spc="0" normalizeH="0" baseline="0" noProof="0" err="1">
                <a:ln>
                  <a:noFill/>
                </a:ln>
                <a:solidFill>
                  <a:srgbClr val="FFFFFF"/>
                </a:solidFill>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rPr>
              <a:t>amet</a:t>
            </a:r>
            <a:r>
              <a:rPr kumimoji="0" lang="en-US" sz="2000" b="0" u="none" strike="noStrike" kern="1200" cap="none" spc="0" normalizeH="0" baseline="0" noProof="0">
                <a:ln>
                  <a:noFill/>
                </a:ln>
                <a:solidFill>
                  <a:srgbClr val="FFFFFF"/>
                </a:solidFill>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rPr>
              <a:t>, </a:t>
            </a:r>
            <a:r>
              <a:rPr kumimoji="0" lang="en-US" sz="2000" b="0" u="none" strike="noStrike" kern="1200" cap="none" spc="0" normalizeH="0" baseline="0" noProof="0" err="1">
                <a:ln>
                  <a:noFill/>
                </a:ln>
                <a:solidFill>
                  <a:srgbClr val="FFFFFF"/>
                </a:solidFill>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rPr>
              <a:t>consectetur</a:t>
            </a:r>
            <a:r>
              <a:rPr kumimoji="0" lang="en-US" sz="2000" b="0" u="none" strike="noStrike" kern="1200" cap="none" spc="0" normalizeH="0" baseline="0" noProof="0">
                <a:ln>
                  <a:noFill/>
                </a:ln>
                <a:solidFill>
                  <a:srgbClr val="FFFFFF"/>
                </a:solidFill>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rPr>
              <a:t> </a:t>
            </a:r>
            <a:r>
              <a:rPr kumimoji="0" lang="en-US" sz="2000" b="0" u="none" strike="noStrike" kern="1200" cap="none" spc="0" normalizeH="0" baseline="0" noProof="0" err="1">
                <a:ln>
                  <a:noFill/>
                </a:ln>
                <a:solidFill>
                  <a:srgbClr val="FFFFFF"/>
                </a:solidFill>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rPr>
              <a:t>adipiscing</a:t>
            </a:r>
            <a:r>
              <a:rPr kumimoji="0" lang="en-US" sz="2000" b="0" u="none" strike="noStrike" kern="1200" cap="none" spc="0" normalizeH="0" baseline="0" noProof="0">
                <a:ln>
                  <a:noFill/>
                </a:ln>
                <a:solidFill>
                  <a:srgbClr val="FFFFFF"/>
                </a:solidFill>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rPr>
              <a:t> </a:t>
            </a:r>
            <a:r>
              <a:rPr kumimoji="0" lang="en-US" sz="2000" b="0" u="none" strike="noStrike" kern="1200" cap="none" spc="0" normalizeH="0" baseline="0" noProof="0" err="1">
                <a:ln>
                  <a:noFill/>
                </a:ln>
                <a:solidFill>
                  <a:srgbClr val="FFFFFF"/>
                </a:solidFill>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rPr>
              <a:t>elit</a:t>
            </a:r>
            <a:r>
              <a:rPr kumimoji="0" lang="en-US" sz="2000" b="0" u="none" strike="noStrike" kern="1200" cap="none" spc="0" normalizeH="0" baseline="0" noProof="0">
                <a:ln>
                  <a:noFill/>
                </a:ln>
                <a:solidFill>
                  <a:srgbClr val="FFFFFF"/>
                </a:solidFill>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rPr>
              <a:t>. </a:t>
            </a:r>
            <a:r>
              <a:rPr kumimoji="0" lang="en-US" sz="2000" b="0" u="none" strike="noStrike" kern="1200" cap="none" spc="0" normalizeH="0" baseline="0" noProof="0" err="1">
                <a:ln>
                  <a:noFill/>
                </a:ln>
                <a:solidFill>
                  <a:srgbClr val="FFFFFF"/>
                </a:solidFill>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rPr>
              <a:t>Pellentesque</a:t>
            </a:r>
            <a:r>
              <a:rPr kumimoji="0" lang="en-US" sz="2000" b="0" u="none" strike="noStrike" kern="1200" cap="none" spc="0" normalizeH="0" baseline="0" noProof="0">
                <a:ln>
                  <a:noFill/>
                </a:ln>
                <a:solidFill>
                  <a:srgbClr val="FFFFFF"/>
                </a:solidFill>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rPr>
              <a:t> </a:t>
            </a:r>
            <a:r>
              <a:rPr kumimoji="0" lang="en-US" sz="2000" b="0" u="none" strike="noStrike" kern="1200" cap="none" spc="0" normalizeH="0" baseline="0" noProof="0" err="1">
                <a:ln>
                  <a:noFill/>
                </a:ln>
                <a:solidFill>
                  <a:srgbClr val="FFFFFF"/>
                </a:solidFill>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rPr>
              <a:t>vulputate</a:t>
            </a:r>
            <a:r>
              <a:rPr kumimoji="0" lang="en-US" sz="2000" b="0" u="none" strike="noStrike" kern="1200" cap="none" spc="0" normalizeH="0" baseline="0" noProof="0">
                <a:ln>
                  <a:noFill/>
                </a:ln>
                <a:solidFill>
                  <a:srgbClr val="FFFFFF"/>
                </a:solidFill>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rPr>
              <a:t> </a:t>
            </a:r>
            <a:r>
              <a:rPr kumimoji="0" lang="en-US" sz="2000" b="0" u="none" strike="noStrike" kern="1200" cap="none" spc="0" normalizeH="0" baseline="0" noProof="0" err="1">
                <a:ln>
                  <a:noFill/>
                </a:ln>
                <a:solidFill>
                  <a:srgbClr val="FFFFFF"/>
                </a:solidFill>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rPr>
              <a:t>eli</a:t>
            </a:r>
            <a:endParaRPr kumimoji="0" lang="en-US" sz="2000" b="0" u="none" strike="noStrike" kern="1200" cap="none" spc="0" normalizeH="0" baseline="0" noProof="0">
              <a:ln>
                <a:noFill/>
              </a:ln>
              <a:solidFill>
                <a:srgbClr val="FFFFFF"/>
              </a:solidFill>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endParaRPr>
          </a:p>
          <a:p>
            <a:pPr marL="342900" indent="-342900">
              <a:lnSpc>
                <a:spcPts val="2600"/>
              </a:lnSpc>
              <a:spcAft>
                <a:spcPts val="2600"/>
              </a:spcAft>
              <a:buFont typeface="Arial" panose="020B0604020202020204" pitchFamily="34" charset="0"/>
              <a:buChar char="•"/>
              <a:defRPr/>
            </a:pPr>
            <a:r>
              <a:rPr lang="en-US" sz="2000" b="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Lorem ipsum dolor sit </a:t>
            </a:r>
            <a:r>
              <a:rPr lang="en-US" sz="2000" b="0" err="1">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amet</a:t>
            </a:r>
            <a:r>
              <a:rPr lang="en-US" sz="2000" b="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a:t>
            </a:r>
            <a:r>
              <a:rPr lang="en-US" sz="2000" b="0" err="1">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consectetur</a:t>
            </a:r>
            <a:r>
              <a:rPr lang="en-US" sz="2000" b="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a:t>
            </a:r>
            <a:r>
              <a:rPr lang="en-US" sz="2000" b="0" err="1">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adipiscing</a:t>
            </a:r>
            <a:r>
              <a:rPr lang="en-US" sz="2000" b="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a:t>
            </a:r>
            <a:r>
              <a:rPr lang="en-US" sz="2000" b="0" err="1">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elit</a:t>
            </a:r>
            <a:r>
              <a:rPr lang="en-US" sz="2000" b="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a:t>
            </a:r>
            <a:r>
              <a:rPr lang="en-US" sz="2000" b="0" err="1">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Pellentesque</a:t>
            </a:r>
            <a:r>
              <a:rPr lang="en-US" sz="2000" b="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a:t>
            </a:r>
            <a:r>
              <a:rPr lang="en-US" sz="2000" b="0" err="1">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vulputate</a:t>
            </a:r>
            <a:r>
              <a:rPr lang="en-US" sz="2000" b="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a:t>
            </a:r>
            <a:r>
              <a:rPr lang="en-US" sz="2000" b="0" err="1">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eli</a:t>
            </a:r>
            <a:endParaRPr lang="en-US" sz="2000" b="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endParaRPr>
          </a:p>
          <a:p>
            <a:pPr marL="342900" indent="-342900">
              <a:lnSpc>
                <a:spcPts val="2600"/>
              </a:lnSpc>
              <a:spcAft>
                <a:spcPts val="2600"/>
              </a:spcAft>
              <a:buFont typeface="Arial" panose="020B0604020202020204" pitchFamily="34" charset="0"/>
              <a:buChar char="•"/>
              <a:defRPr/>
            </a:pPr>
            <a:r>
              <a:rPr lang="en-US" sz="2000" b="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Lorem ipsum dolor sit </a:t>
            </a:r>
            <a:r>
              <a:rPr lang="en-US" sz="2000" b="0" err="1">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amet</a:t>
            </a:r>
            <a:r>
              <a:rPr lang="en-US" sz="2000" b="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a:t>
            </a:r>
            <a:r>
              <a:rPr lang="en-US" sz="2000" b="0" err="1">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consectetur</a:t>
            </a:r>
            <a:r>
              <a:rPr lang="en-US" sz="2000" b="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a:t>
            </a:r>
            <a:r>
              <a:rPr lang="en-US" sz="2000" b="0" err="1">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adipiscing</a:t>
            </a:r>
            <a:r>
              <a:rPr lang="en-US" sz="2000" b="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a:t>
            </a:r>
            <a:r>
              <a:rPr lang="en-US" sz="2000" b="0" err="1">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elit</a:t>
            </a:r>
            <a:r>
              <a:rPr lang="en-US" sz="2000" b="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a:t>
            </a:r>
            <a:r>
              <a:rPr lang="en-US" sz="2000" b="0" err="1">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Pellentesque</a:t>
            </a:r>
            <a:r>
              <a:rPr lang="en-US" sz="2000" b="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a:t>
            </a:r>
            <a:r>
              <a:rPr lang="en-US" sz="2000" b="0" err="1">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vulputate</a:t>
            </a:r>
            <a:r>
              <a:rPr lang="en-US" sz="2000" b="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a:t>
            </a:r>
            <a:r>
              <a:rPr lang="en-US" sz="2000" b="0" err="1">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eli</a:t>
            </a:r>
            <a:endParaRPr lang="en-US" sz="2000" b="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endParaRPr>
          </a:p>
          <a:p>
            <a:pPr marL="342900" indent="-342900">
              <a:lnSpc>
                <a:spcPts val="2600"/>
              </a:lnSpc>
              <a:spcAft>
                <a:spcPts val="2600"/>
              </a:spcAft>
              <a:buFont typeface="Arial" panose="020B0604020202020204" pitchFamily="34" charset="0"/>
              <a:buChar char="•"/>
              <a:defRPr/>
            </a:pPr>
            <a:r>
              <a:rPr lang="en-US" sz="2000" b="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Lorem ipsum dolor sit </a:t>
            </a:r>
            <a:r>
              <a:rPr lang="en-US" sz="2000" b="0" err="1">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amet</a:t>
            </a:r>
            <a:r>
              <a:rPr lang="en-US" sz="2000" b="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a:t>
            </a:r>
            <a:r>
              <a:rPr lang="en-US" sz="2000" b="0" err="1">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consectetur</a:t>
            </a:r>
            <a:r>
              <a:rPr lang="en-US" sz="2000" b="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a:t>
            </a:r>
            <a:r>
              <a:rPr lang="en-US" sz="2000" b="0" err="1">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adipiscing</a:t>
            </a:r>
            <a:r>
              <a:rPr lang="en-US" sz="2000" b="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a:t>
            </a:r>
            <a:r>
              <a:rPr lang="en-US" sz="2000" b="0" err="1">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elit</a:t>
            </a:r>
            <a:r>
              <a:rPr lang="en-US" sz="2000" b="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a:t>
            </a:r>
            <a:r>
              <a:rPr lang="en-US" sz="2000" b="0" err="1">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Pellentesque</a:t>
            </a:r>
            <a:r>
              <a:rPr lang="en-US" sz="2000" b="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a:t>
            </a:r>
            <a:r>
              <a:rPr lang="en-US" sz="2000" b="0" err="1">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vulputate</a:t>
            </a:r>
            <a:endParaRPr lang="en-US"/>
          </a:p>
        </p:txBody>
      </p:sp>
      <p:sp>
        <p:nvSpPr>
          <p:cNvPr id="2" name="Title Placeholder 1">
            <a:extLst>
              <a:ext uri="{FF2B5EF4-FFF2-40B4-BE49-F238E27FC236}">
                <a16:creationId xmlns:a16="http://schemas.microsoft.com/office/drawing/2014/main" id="{8D7FB630-9BEB-632E-FF46-39EDD9136D8A}"/>
              </a:ext>
            </a:extLst>
          </p:cNvPr>
          <p:cNvSpPr>
            <a:spLocks noGrp="1"/>
          </p:cNvSpPr>
          <p:nvPr>
            <p:ph type="title" hasCustomPrompt="1"/>
          </p:nvPr>
        </p:nvSpPr>
        <p:spPr>
          <a:xfrm>
            <a:off x="471539" y="2049517"/>
            <a:ext cx="3591179" cy="1640724"/>
          </a:xfrm>
          <a:prstGeom prst="rect">
            <a:avLst/>
          </a:prstGeom>
        </p:spPr>
        <p:txBody>
          <a:bodyPr vert="horz" lIns="91440" tIns="45720" rIns="91440" bIns="45720" rtlCol="0" anchor="t">
            <a:normAutofit/>
          </a:bodyPr>
          <a:lstStyle>
            <a:lvl1pPr>
              <a:defRPr/>
            </a:lvl1pPr>
          </a:lstStyle>
          <a:p>
            <a:r>
              <a:rPr lang="en-GB"/>
              <a:t>Title and text</a:t>
            </a:r>
            <a:endParaRPr lang="en-US"/>
          </a:p>
        </p:txBody>
      </p:sp>
    </p:spTree>
    <p:extLst>
      <p:ext uri="{BB962C8B-B14F-4D97-AF65-F5344CB8AC3E}">
        <p14:creationId xmlns:p14="http://schemas.microsoft.com/office/powerpoint/2010/main" val="28169986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3 points">
    <p:bg>
      <p:bgPr>
        <a:solidFill>
          <a:srgbClr val="161D26"/>
        </a:solidFill>
        <a:effectLst/>
      </p:bgPr>
    </p:bg>
    <p:spTree>
      <p:nvGrpSpPr>
        <p:cNvPr id="1" name=""/>
        <p:cNvGrpSpPr/>
        <p:nvPr/>
      </p:nvGrpSpPr>
      <p:grpSpPr>
        <a:xfrm>
          <a:off x="0" y="0"/>
          <a:ext cx="0" cy="0"/>
          <a:chOff x="0" y="0"/>
          <a:chExt cx="0" cy="0"/>
        </a:xfrm>
      </p:grpSpPr>
      <p:sp>
        <p:nvSpPr>
          <p:cNvPr id="15" name="Text Placeholder 21">
            <a:extLst>
              <a:ext uri="{FF2B5EF4-FFF2-40B4-BE49-F238E27FC236}">
                <a16:creationId xmlns:a16="http://schemas.microsoft.com/office/drawing/2014/main" id="{FDA123FF-B7BF-8287-C298-B0F58E4C5344}"/>
              </a:ext>
            </a:extLst>
          </p:cNvPr>
          <p:cNvSpPr>
            <a:spLocks noGrp="1"/>
          </p:cNvSpPr>
          <p:nvPr>
            <p:ph type="body" sz="quarter" idx="12" hasCustomPrompt="1"/>
          </p:nvPr>
        </p:nvSpPr>
        <p:spPr>
          <a:xfrm>
            <a:off x="840191" y="3017839"/>
            <a:ext cx="3336188" cy="411161"/>
          </a:xfrm>
          <a:prstGeom prst="rect">
            <a:avLst/>
          </a:prstGeom>
        </p:spPr>
        <p:txBody>
          <a:bodyPr/>
          <a:lstStyle>
            <a:lvl1pPr marL="0" indent="0" algn="ctr">
              <a:buNone/>
              <a:defRPr kumimoji="0" lang="en-US" sz="20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Subtitle 1</a:t>
            </a:r>
          </a:p>
        </p:txBody>
      </p:sp>
      <p:sp>
        <p:nvSpPr>
          <p:cNvPr id="16" name="Text Placeholder 21">
            <a:extLst>
              <a:ext uri="{FF2B5EF4-FFF2-40B4-BE49-F238E27FC236}">
                <a16:creationId xmlns:a16="http://schemas.microsoft.com/office/drawing/2014/main" id="{8F054AD4-E8B8-C6E8-AF64-EA0068273D21}"/>
              </a:ext>
            </a:extLst>
          </p:cNvPr>
          <p:cNvSpPr>
            <a:spLocks noGrp="1"/>
          </p:cNvSpPr>
          <p:nvPr>
            <p:ph type="body" sz="quarter" idx="14" hasCustomPrompt="1"/>
          </p:nvPr>
        </p:nvSpPr>
        <p:spPr>
          <a:xfrm>
            <a:off x="4456567" y="3017839"/>
            <a:ext cx="3336188" cy="411161"/>
          </a:xfrm>
          <a:prstGeom prst="rect">
            <a:avLst/>
          </a:prstGeom>
        </p:spPr>
        <p:txBody>
          <a:bodyPr/>
          <a:lstStyle>
            <a:lvl1pPr marL="0" indent="0" algn="ctr">
              <a:buNone/>
              <a:defRPr kumimoji="0" lang="en-US" sz="20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Subtitle 2</a:t>
            </a:r>
          </a:p>
        </p:txBody>
      </p:sp>
      <p:sp>
        <p:nvSpPr>
          <p:cNvPr id="18" name="Text Placeholder 21">
            <a:extLst>
              <a:ext uri="{FF2B5EF4-FFF2-40B4-BE49-F238E27FC236}">
                <a16:creationId xmlns:a16="http://schemas.microsoft.com/office/drawing/2014/main" id="{4D93B6E7-8048-C338-5C72-FE30BD6E56A6}"/>
              </a:ext>
            </a:extLst>
          </p:cNvPr>
          <p:cNvSpPr>
            <a:spLocks noGrp="1"/>
          </p:cNvSpPr>
          <p:nvPr>
            <p:ph type="body" sz="quarter" idx="16" hasCustomPrompt="1"/>
          </p:nvPr>
        </p:nvSpPr>
        <p:spPr>
          <a:xfrm>
            <a:off x="8002991" y="3017839"/>
            <a:ext cx="3336188" cy="411161"/>
          </a:xfrm>
          <a:prstGeom prst="rect">
            <a:avLst/>
          </a:prstGeom>
        </p:spPr>
        <p:txBody>
          <a:bodyPr/>
          <a:lstStyle>
            <a:lvl1pPr marL="0" indent="0" algn="ctr">
              <a:buNone/>
              <a:defRPr kumimoji="0" lang="en-US" sz="20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Subtitle 3</a:t>
            </a:r>
          </a:p>
        </p:txBody>
      </p:sp>
      <p:sp>
        <p:nvSpPr>
          <p:cNvPr id="24" name="Text Placeholder 23">
            <a:extLst>
              <a:ext uri="{FF2B5EF4-FFF2-40B4-BE49-F238E27FC236}">
                <a16:creationId xmlns:a16="http://schemas.microsoft.com/office/drawing/2014/main" id="{1D1E8BD7-FDA5-BFE8-0AAA-D8B5085A1DAB}"/>
              </a:ext>
            </a:extLst>
          </p:cNvPr>
          <p:cNvSpPr>
            <a:spLocks noGrp="1"/>
          </p:cNvSpPr>
          <p:nvPr>
            <p:ph type="body" sz="quarter" idx="20" hasCustomPrompt="1"/>
          </p:nvPr>
        </p:nvSpPr>
        <p:spPr>
          <a:xfrm>
            <a:off x="839788" y="3624191"/>
            <a:ext cx="3336925" cy="1109662"/>
          </a:xfrm>
          <a:prstGeom prst="rect">
            <a:avLst/>
          </a:prstGeom>
        </p:spPr>
        <p:txBody>
          <a:bodyPr/>
          <a:lstStyle>
            <a:lvl1pPr marL="0" indent="0" algn="ctr">
              <a:lnSpc>
                <a:spcPts val="2100"/>
              </a:lnSpc>
              <a:buNone/>
              <a:defRPr sz="1600">
                <a:solidFill>
                  <a:schemeClr val="tx1"/>
                </a:solidFill>
                <a:latin typeface="Amazon Ember Display" panose="020F0603020204020204" pitchFamily="34" charset="0"/>
                <a:ea typeface="Amazon Ember Display" panose="020F0603020204020204" pitchFamily="34" charset="0"/>
                <a:cs typeface="Amazon Ember Display" panose="020F0603020204020204" pitchFamily="34" charset="0"/>
              </a:defRPr>
            </a:lvl1pPr>
            <a:lvl2pPr marL="457200" indent="0" algn="ctr">
              <a:buNone/>
              <a:defRPr sz="1600">
                <a:solidFill>
                  <a:schemeClr val="bg1"/>
                </a:solidFill>
              </a:defRPr>
            </a:lvl2pPr>
            <a:lvl3pPr marL="914400" indent="0" algn="ctr">
              <a:buNone/>
              <a:defRPr sz="1600">
                <a:solidFill>
                  <a:schemeClr val="bg1"/>
                </a:solidFill>
              </a:defRPr>
            </a:lvl3pPr>
            <a:lvl4pPr marL="1371600" indent="0" algn="ctr">
              <a:buNone/>
              <a:defRPr sz="1600">
                <a:solidFill>
                  <a:schemeClr val="bg1"/>
                </a:solidFill>
              </a:defRPr>
            </a:lvl4pPr>
            <a:lvl5pPr marL="1828800" indent="0" algn="ctr">
              <a:buNone/>
              <a:defRPr sz="1600">
                <a:solidFill>
                  <a:schemeClr val="bg1"/>
                </a:solidFill>
              </a:defRPr>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Pellent</a:t>
            </a:r>
            <a:r>
              <a:rPr lang="en-US" dirty="0"/>
              <a:t> </a:t>
            </a:r>
            <a:r>
              <a:rPr lang="en-US" dirty="0" err="1"/>
              <a:t>vulputate</a:t>
            </a:r>
            <a:r>
              <a:rPr lang="en-US" dirty="0"/>
              <a:t> </a:t>
            </a:r>
            <a:r>
              <a:rPr lang="en-US" dirty="0" err="1"/>
              <a:t>elit</a:t>
            </a:r>
            <a:endParaRPr lang="en-US" dirty="0"/>
          </a:p>
        </p:txBody>
      </p:sp>
      <p:sp>
        <p:nvSpPr>
          <p:cNvPr id="25" name="Text Placeholder 23">
            <a:extLst>
              <a:ext uri="{FF2B5EF4-FFF2-40B4-BE49-F238E27FC236}">
                <a16:creationId xmlns:a16="http://schemas.microsoft.com/office/drawing/2014/main" id="{32866AF3-B857-7756-F3EC-1194EDCF8795}"/>
              </a:ext>
            </a:extLst>
          </p:cNvPr>
          <p:cNvSpPr>
            <a:spLocks noGrp="1"/>
          </p:cNvSpPr>
          <p:nvPr>
            <p:ph type="body" sz="quarter" idx="21" hasCustomPrompt="1"/>
          </p:nvPr>
        </p:nvSpPr>
        <p:spPr>
          <a:xfrm>
            <a:off x="4456567" y="3624191"/>
            <a:ext cx="3336925" cy="1109662"/>
          </a:xfrm>
          <a:prstGeom prst="rect">
            <a:avLst/>
          </a:prstGeom>
        </p:spPr>
        <p:txBody>
          <a:bodyPr/>
          <a:lstStyle>
            <a:lvl1pPr marL="0" indent="0" algn="ctr">
              <a:lnSpc>
                <a:spcPts val="2100"/>
              </a:lnSpc>
              <a:buNone/>
              <a:defRPr sz="1600">
                <a:solidFill>
                  <a:schemeClr val="tx1"/>
                </a:solidFill>
                <a:latin typeface="Amazon Ember Display" panose="020F0603020204020204" pitchFamily="34" charset="0"/>
                <a:ea typeface="Amazon Ember Display" panose="020F0603020204020204" pitchFamily="34" charset="0"/>
                <a:cs typeface="Amazon Ember Display" panose="020F0603020204020204" pitchFamily="34" charset="0"/>
              </a:defRPr>
            </a:lvl1pPr>
            <a:lvl2pPr marL="457200" indent="0" algn="ctr">
              <a:buNone/>
              <a:defRPr sz="1600">
                <a:solidFill>
                  <a:schemeClr val="bg1"/>
                </a:solidFill>
              </a:defRPr>
            </a:lvl2pPr>
            <a:lvl3pPr marL="914400" indent="0" algn="ctr">
              <a:buNone/>
              <a:defRPr sz="1600">
                <a:solidFill>
                  <a:schemeClr val="bg1"/>
                </a:solidFill>
              </a:defRPr>
            </a:lvl3pPr>
            <a:lvl4pPr marL="1371600" indent="0" algn="ctr">
              <a:buNone/>
              <a:defRPr sz="1600">
                <a:solidFill>
                  <a:schemeClr val="bg1"/>
                </a:solidFill>
              </a:defRPr>
            </a:lvl4pPr>
            <a:lvl5pPr marL="1828800" indent="0" algn="ctr">
              <a:buNone/>
              <a:defRPr sz="1600">
                <a:solidFill>
                  <a:schemeClr val="bg1"/>
                </a:solidFill>
              </a:defRPr>
            </a:lvl5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r>
              <a:rPr lang="en-US" err="1"/>
              <a:t>Pellent</a:t>
            </a:r>
            <a:r>
              <a:rPr lang="en-US"/>
              <a:t> </a:t>
            </a:r>
            <a:r>
              <a:rPr lang="en-US" err="1"/>
              <a:t>vulputate</a:t>
            </a:r>
            <a:r>
              <a:rPr lang="en-US"/>
              <a:t> </a:t>
            </a:r>
            <a:r>
              <a:rPr lang="en-US" err="1"/>
              <a:t>elit</a:t>
            </a:r>
            <a:endParaRPr lang="en-US"/>
          </a:p>
        </p:txBody>
      </p:sp>
      <p:sp>
        <p:nvSpPr>
          <p:cNvPr id="26" name="Text Placeholder 23">
            <a:extLst>
              <a:ext uri="{FF2B5EF4-FFF2-40B4-BE49-F238E27FC236}">
                <a16:creationId xmlns:a16="http://schemas.microsoft.com/office/drawing/2014/main" id="{D0238D2F-7794-48FD-5C85-A87C72E7AD96}"/>
              </a:ext>
            </a:extLst>
          </p:cNvPr>
          <p:cNvSpPr>
            <a:spLocks noGrp="1"/>
          </p:cNvSpPr>
          <p:nvPr>
            <p:ph type="body" sz="quarter" idx="22" hasCustomPrompt="1"/>
          </p:nvPr>
        </p:nvSpPr>
        <p:spPr>
          <a:xfrm>
            <a:off x="8002991" y="3624191"/>
            <a:ext cx="3336925" cy="1109662"/>
          </a:xfrm>
          <a:prstGeom prst="rect">
            <a:avLst/>
          </a:prstGeom>
        </p:spPr>
        <p:txBody>
          <a:bodyPr/>
          <a:lstStyle>
            <a:lvl1pPr marL="0" indent="0" algn="ctr">
              <a:lnSpc>
                <a:spcPts val="2100"/>
              </a:lnSpc>
              <a:buNone/>
              <a:defRPr sz="1600">
                <a:solidFill>
                  <a:schemeClr val="tx1"/>
                </a:solidFill>
                <a:latin typeface="Amazon Ember Display" panose="020F0603020204020204" pitchFamily="34" charset="0"/>
                <a:ea typeface="Amazon Ember Display" panose="020F0603020204020204" pitchFamily="34" charset="0"/>
                <a:cs typeface="Amazon Ember Display" panose="020F0603020204020204" pitchFamily="34" charset="0"/>
              </a:defRPr>
            </a:lvl1pPr>
            <a:lvl2pPr marL="457200" indent="0" algn="ctr">
              <a:buNone/>
              <a:defRPr sz="1600">
                <a:solidFill>
                  <a:schemeClr val="bg1"/>
                </a:solidFill>
              </a:defRPr>
            </a:lvl2pPr>
            <a:lvl3pPr marL="914400" indent="0" algn="ctr">
              <a:buNone/>
              <a:defRPr sz="1600">
                <a:solidFill>
                  <a:schemeClr val="bg1"/>
                </a:solidFill>
              </a:defRPr>
            </a:lvl3pPr>
            <a:lvl4pPr marL="1371600" indent="0" algn="ctr">
              <a:buNone/>
              <a:defRPr sz="1600">
                <a:solidFill>
                  <a:schemeClr val="bg1"/>
                </a:solidFill>
              </a:defRPr>
            </a:lvl4pPr>
            <a:lvl5pPr marL="1828800" indent="0" algn="ctr">
              <a:buNone/>
              <a:defRPr sz="1600">
                <a:solidFill>
                  <a:schemeClr val="bg1"/>
                </a:solidFill>
              </a:defRPr>
            </a:lvl5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r>
              <a:rPr lang="en-US" err="1"/>
              <a:t>Pellent</a:t>
            </a:r>
            <a:r>
              <a:rPr lang="en-US"/>
              <a:t> </a:t>
            </a:r>
            <a:r>
              <a:rPr lang="en-US" err="1"/>
              <a:t>vulputate</a:t>
            </a:r>
            <a:r>
              <a:rPr lang="en-US"/>
              <a:t> </a:t>
            </a:r>
            <a:r>
              <a:rPr lang="en-US" err="1"/>
              <a:t>elit</a:t>
            </a:r>
            <a:endParaRPr lang="en-US"/>
          </a:p>
        </p:txBody>
      </p:sp>
      <p:sp>
        <p:nvSpPr>
          <p:cNvPr id="3" name="Title Placeholder 1">
            <a:extLst>
              <a:ext uri="{FF2B5EF4-FFF2-40B4-BE49-F238E27FC236}">
                <a16:creationId xmlns:a16="http://schemas.microsoft.com/office/drawing/2014/main" id="{20CA0403-D8D3-E480-D085-45EEF8BD3D6D}"/>
              </a:ext>
            </a:extLst>
          </p:cNvPr>
          <p:cNvSpPr>
            <a:spLocks noGrp="1"/>
          </p:cNvSpPr>
          <p:nvPr>
            <p:ph type="title" hasCustomPrompt="1"/>
          </p:nvPr>
        </p:nvSpPr>
        <p:spPr>
          <a:xfrm>
            <a:off x="819807" y="1550105"/>
            <a:ext cx="10551578" cy="530944"/>
          </a:xfrm>
          <a:prstGeom prst="rect">
            <a:avLst/>
          </a:prstGeom>
        </p:spPr>
        <p:txBody>
          <a:bodyPr vert="horz" lIns="91440" tIns="45720" rIns="91440" bIns="45720" rtlCol="0" anchor="t">
            <a:normAutofit/>
          </a:bodyPr>
          <a:lstStyle>
            <a:lvl1pPr algn="ctr">
              <a:defRPr/>
            </a:lvl1pPr>
          </a:lstStyle>
          <a:p>
            <a:r>
              <a:rPr lang="en-GB"/>
              <a:t>Title and 3 points content</a:t>
            </a:r>
            <a:endParaRPr lang="en-US"/>
          </a:p>
        </p:txBody>
      </p:sp>
    </p:spTree>
    <p:extLst>
      <p:ext uri="{BB962C8B-B14F-4D97-AF65-F5344CB8AC3E}">
        <p14:creationId xmlns:p14="http://schemas.microsoft.com/office/powerpoint/2010/main" val="29326321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2 column">
    <p:bg>
      <p:bgPr>
        <a:solidFill>
          <a:srgbClr val="161D26"/>
        </a:solidFill>
        <a:effectLst/>
      </p:bgPr>
    </p:bg>
    <p:spTree>
      <p:nvGrpSpPr>
        <p:cNvPr id="1" name=""/>
        <p:cNvGrpSpPr/>
        <p:nvPr/>
      </p:nvGrpSpPr>
      <p:grpSpPr>
        <a:xfrm>
          <a:off x="0" y="0"/>
          <a:ext cx="0" cy="0"/>
          <a:chOff x="0" y="0"/>
          <a:chExt cx="0" cy="0"/>
        </a:xfrm>
      </p:grpSpPr>
      <p:sp>
        <p:nvSpPr>
          <p:cNvPr id="15" name="Text Placeholder 21">
            <a:extLst>
              <a:ext uri="{FF2B5EF4-FFF2-40B4-BE49-F238E27FC236}">
                <a16:creationId xmlns:a16="http://schemas.microsoft.com/office/drawing/2014/main" id="{FDA123FF-B7BF-8287-C298-B0F58E4C5344}"/>
              </a:ext>
            </a:extLst>
          </p:cNvPr>
          <p:cNvSpPr>
            <a:spLocks noGrp="1"/>
          </p:cNvSpPr>
          <p:nvPr>
            <p:ph type="body" sz="quarter" idx="12" hasCustomPrompt="1"/>
          </p:nvPr>
        </p:nvSpPr>
        <p:spPr>
          <a:xfrm>
            <a:off x="467426" y="2788213"/>
            <a:ext cx="3336188" cy="411161"/>
          </a:xfrm>
          <a:prstGeom prst="rect">
            <a:avLst/>
          </a:prstGeom>
        </p:spPr>
        <p:txBody>
          <a:bodyPr/>
          <a:lstStyle>
            <a:lvl1pPr marL="0" indent="0" algn="l">
              <a:buNone/>
              <a:defRPr kumimoji="0" lang="en-US" sz="20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Subtitle 1</a:t>
            </a:r>
          </a:p>
        </p:txBody>
      </p:sp>
      <p:sp>
        <p:nvSpPr>
          <p:cNvPr id="16" name="Text Placeholder 21">
            <a:extLst>
              <a:ext uri="{FF2B5EF4-FFF2-40B4-BE49-F238E27FC236}">
                <a16:creationId xmlns:a16="http://schemas.microsoft.com/office/drawing/2014/main" id="{8F054AD4-E8B8-C6E8-AF64-EA0068273D21}"/>
              </a:ext>
            </a:extLst>
          </p:cNvPr>
          <p:cNvSpPr>
            <a:spLocks noGrp="1"/>
          </p:cNvSpPr>
          <p:nvPr>
            <p:ph type="body" sz="quarter" idx="14" hasCustomPrompt="1"/>
          </p:nvPr>
        </p:nvSpPr>
        <p:spPr>
          <a:xfrm>
            <a:off x="4648637" y="2788213"/>
            <a:ext cx="3336188" cy="411161"/>
          </a:xfrm>
          <a:prstGeom prst="rect">
            <a:avLst/>
          </a:prstGeom>
        </p:spPr>
        <p:txBody>
          <a:bodyPr/>
          <a:lstStyle>
            <a:lvl1pPr marL="0" indent="0" algn="l">
              <a:buNone/>
              <a:defRPr kumimoji="0" lang="en-US" sz="20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Subtitle 2</a:t>
            </a:r>
          </a:p>
        </p:txBody>
      </p:sp>
      <p:sp>
        <p:nvSpPr>
          <p:cNvPr id="24" name="Text Placeholder 23">
            <a:extLst>
              <a:ext uri="{FF2B5EF4-FFF2-40B4-BE49-F238E27FC236}">
                <a16:creationId xmlns:a16="http://schemas.microsoft.com/office/drawing/2014/main" id="{1D1E8BD7-FDA5-BFE8-0AAA-D8B5085A1DAB}"/>
              </a:ext>
            </a:extLst>
          </p:cNvPr>
          <p:cNvSpPr>
            <a:spLocks noGrp="1"/>
          </p:cNvSpPr>
          <p:nvPr>
            <p:ph type="body" sz="quarter" idx="20" hasCustomPrompt="1"/>
          </p:nvPr>
        </p:nvSpPr>
        <p:spPr>
          <a:xfrm>
            <a:off x="467426" y="3624191"/>
            <a:ext cx="3336925" cy="1109662"/>
          </a:xfrm>
          <a:prstGeom prst="rect">
            <a:avLst/>
          </a:prstGeom>
        </p:spPr>
        <p:txBody>
          <a:bodyPr/>
          <a:lstStyle>
            <a:lvl1pPr marL="0" indent="0" algn="l">
              <a:lnSpc>
                <a:spcPts val="2100"/>
              </a:lnSpc>
              <a:buNone/>
              <a:defRPr sz="1600">
                <a:solidFill>
                  <a:schemeClr val="tx1"/>
                </a:solidFill>
                <a:latin typeface="Amazon Ember Display" panose="020F0603020204020204" pitchFamily="34" charset="0"/>
                <a:ea typeface="Amazon Ember Display" panose="020F0603020204020204" pitchFamily="34" charset="0"/>
                <a:cs typeface="Amazon Ember Display" panose="020F0603020204020204" pitchFamily="34" charset="0"/>
              </a:defRPr>
            </a:lvl1pPr>
            <a:lvl2pPr marL="457200" indent="0" algn="ctr">
              <a:buNone/>
              <a:defRPr sz="1600">
                <a:solidFill>
                  <a:schemeClr val="bg1"/>
                </a:solidFill>
              </a:defRPr>
            </a:lvl2pPr>
            <a:lvl3pPr marL="914400" indent="0" algn="ctr">
              <a:buNone/>
              <a:defRPr sz="1600">
                <a:solidFill>
                  <a:schemeClr val="bg1"/>
                </a:solidFill>
              </a:defRPr>
            </a:lvl3pPr>
            <a:lvl4pPr marL="1371600" indent="0" algn="ctr">
              <a:buNone/>
              <a:defRPr sz="1600">
                <a:solidFill>
                  <a:schemeClr val="bg1"/>
                </a:solidFill>
              </a:defRPr>
            </a:lvl4pPr>
            <a:lvl5pPr marL="1828800" indent="0" algn="ctr">
              <a:buNone/>
              <a:defRPr sz="1600">
                <a:solidFill>
                  <a:schemeClr val="bg1"/>
                </a:solidFill>
              </a:defRPr>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Pellent</a:t>
            </a:r>
            <a:r>
              <a:rPr lang="en-US" dirty="0"/>
              <a:t> </a:t>
            </a:r>
            <a:r>
              <a:rPr lang="en-US" dirty="0" err="1"/>
              <a:t>vulputate</a:t>
            </a:r>
            <a:r>
              <a:rPr lang="en-US" dirty="0"/>
              <a:t> </a:t>
            </a:r>
            <a:r>
              <a:rPr lang="en-US" dirty="0" err="1"/>
              <a:t>elit</a:t>
            </a:r>
            <a:endParaRPr lang="en-US" dirty="0"/>
          </a:p>
        </p:txBody>
      </p:sp>
      <p:sp>
        <p:nvSpPr>
          <p:cNvPr id="25" name="Text Placeholder 23">
            <a:extLst>
              <a:ext uri="{FF2B5EF4-FFF2-40B4-BE49-F238E27FC236}">
                <a16:creationId xmlns:a16="http://schemas.microsoft.com/office/drawing/2014/main" id="{32866AF3-B857-7756-F3EC-1194EDCF8795}"/>
              </a:ext>
            </a:extLst>
          </p:cNvPr>
          <p:cNvSpPr>
            <a:spLocks noGrp="1"/>
          </p:cNvSpPr>
          <p:nvPr>
            <p:ph type="body" sz="quarter" idx="21" hasCustomPrompt="1"/>
          </p:nvPr>
        </p:nvSpPr>
        <p:spPr>
          <a:xfrm>
            <a:off x="4647900" y="3624191"/>
            <a:ext cx="3336925" cy="1109662"/>
          </a:xfrm>
          <a:prstGeom prst="rect">
            <a:avLst/>
          </a:prstGeom>
        </p:spPr>
        <p:txBody>
          <a:bodyPr/>
          <a:lstStyle>
            <a:lvl1pPr marL="0" indent="0" algn="l">
              <a:lnSpc>
                <a:spcPts val="2100"/>
              </a:lnSpc>
              <a:buNone/>
              <a:defRPr sz="1600">
                <a:solidFill>
                  <a:schemeClr val="tx1"/>
                </a:solidFill>
                <a:latin typeface="Amazon Ember Display" panose="020F0603020204020204" pitchFamily="34" charset="0"/>
                <a:ea typeface="Amazon Ember Display" panose="020F0603020204020204" pitchFamily="34" charset="0"/>
                <a:cs typeface="Amazon Ember Display" panose="020F0603020204020204" pitchFamily="34" charset="0"/>
              </a:defRPr>
            </a:lvl1pPr>
            <a:lvl2pPr marL="457200" indent="0" algn="ctr">
              <a:buNone/>
              <a:defRPr sz="1600">
                <a:solidFill>
                  <a:schemeClr val="bg1"/>
                </a:solidFill>
              </a:defRPr>
            </a:lvl2pPr>
            <a:lvl3pPr marL="914400" indent="0" algn="ctr">
              <a:buNone/>
              <a:defRPr sz="1600">
                <a:solidFill>
                  <a:schemeClr val="bg1"/>
                </a:solidFill>
              </a:defRPr>
            </a:lvl3pPr>
            <a:lvl4pPr marL="1371600" indent="0" algn="ctr">
              <a:buNone/>
              <a:defRPr sz="1600">
                <a:solidFill>
                  <a:schemeClr val="bg1"/>
                </a:solidFill>
              </a:defRPr>
            </a:lvl4pPr>
            <a:lvl5pPr marL="1828800" indent="0" algn="ctr">
              <a:buNone/>
              <a:defRPr sz="1600">
                <a:solidFill>
                  <a:schemeClr val="bg1"/>
                </a:solidFill>
              </a:defRPr>
            </a:lvl5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r>
              <a:rPr lang="en-US" err="1"/>
              <a:t>Pellent</a:t>
            </a:r>
            <a:r>
              <a:rPr lang="en-US"/>
              <a:t> </a:t>
            </a:r>
            <a:r>
              <a:rPr lang="en-US" err="1"/>
              <a:t>vulputate</a:t>
            </a:r>
            <a:r>
              <a:rPr lang="en-US"/>
              <a:t> </a:t>
            </a:r>
            <a:r>
              <a:rPr lang="en-US" err="1"/>
              <a:t>elit</a:t>
            </a:r>
            <a:endParaRPr lang="en-US"/>
          </a:p>
        </p:txBody>
      </p:sp>
      <p:sp>
        <p:nvSpPr>
          <p:cNvPr id="2" name="Title Placeholder 1">
            <a:extLst>
              <a:ext uri="{FF2B5EF4-FFF2-40B4-BE49-F238E27FC236}">
                <a16:creationId xmlns:a16="http://schemas.microsoft.com/office/drawing/2014/main" id="{92F4508C-2F0D-27E2-2A69-699F49E2667B}"/>
              </a:ext>
            </a:extLst>
          </p:cNvPr>
          <p:cNvSpPr>
            <a:spLocks noGrp="1"/>
          </p:cNvSpPr>
          <p:nvPr>
            <p:ph type="title" hasCustomPrompt="1"/>
          </p:nvPr>
        </p:nvSpPr>
        <p:spPr>
          <a:xfrm>
            <a:off x="471539" y="1550104"/>
            <a:ext cx="10017785" cy="717713"/>
          </a:xfrm>
          <a:prstGeom prst="rect">
            <a:avLst/>
          </a:prstGeom>
        </p:spPr>
        <p:txBody>
          <a:bodyPr vert="horz" lIns="91440" tIns="45720" rIns="91440" bIns="45720" rtlCol="0" anchor="t">
            <a:normAutofit/>
          </a:bodyPr>
          <a:lstStyle>
            <a:lvl1pPr>
              <a:defRPr/>
            </a:lvl1pPr>
          </a:lstStyle>
          <a:p>
            <a:r>
              <a:rPr lang="en-GB"/>
              <a:t>Title and 2 column content</a:t>
            </a:r>
            <a:endParaRPr lang="en-US"/>
          </a:p>
        </p:txBody>
      </p:sp>
    </p:spTree>
    <p:extLst>
      <p:ext uri="{BB962C8B-B14F-4D97-AF65-F5344CB8AC3E}">
        <p14:creationId xmlns:p14="http://schemas.microsoft.com/office/powerpoint/2010/main" val="38443280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Title subtitle and 2 column">
    <p:bg>
      <p:bgPr>
        <a:solidFill>
          <a:srgbClr val="161D26"/>
        </a:solidFill>
        <a:effectLst/>
      </p:bgPr>
    </p:bg>
    <p:spTree>
      <p:nvGrpSpPr>
        <p:cNvPr id="1" name=""/>
        <p:cNvGrpSpPr/>
        <p:nvPr/>
      </p:nvGrpSpPr>
      <p:grpSpPr>
        <a:xfrm>
          <a:off x="0" y="0"/>
          <a:ext cx="0" cy="0"/>
          <a:chOff x="0" y="0"/>
          <a:chExt cx="0" cy="0"/>
        </a:xfrm>
      </p:grpSpPr>
      <p:sp>
        <p:nvSpPr>
          <p:cNvPr id="8" name="Text Placeholder 21">
            <a:extLst>
              <a:ext uri="{FF2B5EF4-FFF2-40B4-BE49-F238E27FC236}">
                <a16:creationId xmlns:a16="http://schemas.microsoft.com/office/drawing/2014/main" id="{F9C0FDF2-B677-C833-09BE-BC11C062CBE2}"/>
              </a:ext>
            </a:extLst>
          </p:cNvPr>
          <p:cNvSpPr>
            <a:spLocks noGrp="1"/>
          </p:cNvSpPr>
          <p:nvPr>
            <p:ph type="body" sz="quarter" idx="12" hasCustomPrompt="1"/>
          </p:nvPr>
        </p:nvSpPr>
        <p:spPr>
          <a:xfrm>
            <a:off x="502225" y="1842447"/>
            <a:ext cx="5038766" cy="4258101"/>
          </a:xfrm>
          <a:prstGeom prst="rect">
            <a:avLst/>
          </a:prstGeom>
        </p:spPr>
        <p:txBody>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kumimoji="0" lang="en-US" sz="1800" b="0" i="0" u="none" strike="noStrike" kern="1200" cap="none" spc="0" normalizeH="0" baseline="0" dirty="0" smtClean="0">
                <a:ln>
                  <a:noFill/>
                </a:ln>
                <a:solidFill>
                  <a:srgbClr val="FFFFFF"/>
                </a:solidFill>
                <a:effectLst/>
                <a:uLnTx/>
                <a:uFillTx/>
                <a:latin typeface="Amazon Ember Display"/>
                <a:ea typeface="+mn-ea"/>
                <a:cs typeface="+mn-cs"/>
              </a:defRPr>
            </a:lvl1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Pellentesque</a:t>
            </a:r>
            <a:r>
              <a:rPr lang="en-US" dirty="0"/>
              <a:t> </a:t>
            </a:r>
            <a:r>
              <a:rPr lang="en-US" dirty="0" err="1"/>
              <a:t>vulputate</a:t>
            </a:r>
            <a:r>
              <a:rPr lang="en-US" dirty="0"/>
              <a:t> </a:t>
            </a:r>
            <a:r>
              <a:rPr lang="en-US" dirty="0" err="1"/>
              <a:t>elit</a:t>
            </a:r>
            <a:r>
              <a:rPr lang="en-US" dirty="0"/>
              <a:t> </a:t>
            </a:r>
            <a:r>
              <a:rPr lang="en-US" dirty="0" err="1"/>
              <a:t>eu</a:t>
            </a:r>
            <a:r>
              <a:rPr lang="en-US" dirty="0"/>
              <a:t> ligula </a:t>
            </a:r>
            <a:r>
              <a:rPr lang="en-US" dirty="0" err="1"/>
              <a:t>ultrices</a:t>
            </a:r>
            <a:r>
              <a:rPr lang="en-US" dirty="0"/>
              <a:t>, non </a:t>
            </a:r>
            <a:r>
              <a:rPr lang="en-US" dirty="0" err="1"/>
              <a:t>ullamcorper</a:t>
            </a:r>
            <a:r>
              <a:rPr lang="en-US" dirty="0"/>
              <a:t> </a:t>
            </a:r>
            <a:r>
              <a:rPr lang="en-US" dirty="0" err="1"/>
              <a:t>arcu</a:t>
            </a:r>
            <a:r>
              <a:rPr lang="en-US" dirty="0"/>
              <a:t> </a:t>
            </a:r>
            <a:r>
              <a:rPr lang="en-US" dirty="0" err="1"/>
              <a:t>mattis</a:t>
            </a:r>
            <a:r>
              <a:rPr lang="en-US" dirty="0"/>
              <a:t>. In non </a:t>
            </a:r>
            <a:r>
              <a:rPr lang="en-US" dirty="0" err="1"/>
              <a:t>nisl</a:t>
            </a:r>
            <a:r>
              <a:rPr lang="en-US" dirty="0"/>
              <a:t> a </a:t>
            </a:r>
            <a:r>
              <a:rPr lang="en-US" dirty="0" err="1"/>
              <a:t>elit</a:t>
            </a:r>
            <a:r>
              <a:rPr lang="en-US" dirty="0"/>
              <a:t> </a:t>
            </a:r>
            <a:r>
              <a:rPr lang="en-US" dirty="0" err="1"/>
              <a:t>dapibus</a:t>
            </a:r>
            <a:r>
              <a:rPr lang="en-US" dirty="0"/>
              <a:t> dictum ac vitae </a:t>
            </a:r>
            <a:r>
              <a:rPr lang="en-US" dirty="0" err="1"/>
              <a:t>mauris</a:t>
            </a:r>
            <a:r>
              <a:rPr lang="en-US" dirty="0"/>
              <a:t>. </a:t>
            </a:r>
            <a:r>
              <a:rPr lang="en-US" dirty="0" err="1"/>
              <a:t>Praesent</a:t>
            </a:r>
            <a:r>
              <a:rPr lang="en-US" dirty="0"/>
              <a:t> </a:t>
            </a:r>
            <a:r>
              <a:rPr lang="en-US" dirty="0" err="1"/>
              <a:t>consequat</a:t>
            </a:r>
            <a:r>
              <a:rPr lang="en-US" dirty="0"/>
              <a:t> </a:t>
            </a:r>
            <a:r>
              <a:rPr lang="en-US" dirty="0" err="1"/>
              <a:t>metus</a:t>
            </a:r>
            <a:r>
              <a:rPr lang="en-US" dirty="0"/>
              <a:t> id </a:t>
            </a:r>
            <a:r>
              <a:rPr lang="en-US" dirty="0" err="1"/>
              <a:t>imperdiet</a:t>
            </a:r>
            <a:r>
              <a:rPr lang="en-US" dirty="0"/>
              <a:t> semper. In </a:t>
            </a:r>
            <a:r>
              <a:rPr lang="en-US" dirty="0" err="1"/>
              <a:t>hendrerit</a:t>
            </a:r>
            <a:r>
              <a:rPr lang="en-US" dirty="0"/>
              <a:t> </a:t>
            </a:r>
            <a:r>
              <a:rPr lang="en-US" dirty="0" err="1"/>
              <a:t>neque</a:t>
            </a:r>
            <a:r>
              <a:rPr lang="en-US" dirty="0"/>
              <a:t> </a:t>
            </a:r>
            <a:r>
              <a:rPr lang="en-US" dirty="0" err="1"/>
              <a:t>est</a:t>
            </a:r>
            <a:r>
              <a:rPr lang="en-US" dirty="0"/>
              <a:t>, at </a:t>
            </a:r>
            <a:r>
              <a:rPr lang="en-US" dirty="0" err="1"/>
              <a:t>mollis</a:t>
            </a:r>
            <a:r>
              <a:rPr lang="en-US" dirty="0"/>
              <a:t> nisi lacinia non. </a:t>
            </a:r>
            <a:r>
              <a:rPr lang="en-US" dirty="0" err="1"/>
              <a:t>Fusce</a:t>
            </a:r>
            <a:r>
              <a:rPr lang="en-US" dirty="0"/>
              <a:t> auctor </a:t>
            </a:r>
            <a:r>
              <a:rPr lang="en-US" dirty="0" err="1"/>
              <a:t>interdum</a:t>
            </a:r>
            <a:r>
              <a:rPr lang="en-US" dirty="0"/>
              <a:t> </a:t>
            </a:r>
            <a:r>
              <a:rPr lang="en-US" dirty="0" err="1"/>
              <a:t>facilisis</a:t>
            </a:r>
            <a:r>
              <a:rPr lang="en-US" dirty="0"/>
              <a:t>. </a:t>
            </a:r>
          </a:p>
          <a:p>
            <a:pPr lvl="0"/>
            <a:endParaRPr lang="en-US" dirty="0"/>
          </a:p>
        </p:txBody>
      </p:sp>
      <p:sp>
        <p:nvSpPr>
          <p:cNvPr id="2" name="Title Placeholder 1">
            <a:extLst>
              <a:ext uri="{FF2B5EF4-FFF2-40B4-BE49-F238E27FC236}">
                <a16:creationId xmlns:a16="http://schemas.microsoft.com/office/drawing/2014/main" id="{C74431A9-02A8-1CEF-BDF5-B421C3CFABC0}"/>
              </a:ext>
            </a:extLst>
          </p:cNvPr>
          <p:cNvSpPr>
            <a:spLocks noGrp="1"/>
          </p:cNvSpPr>
          <p:nvPr>
            <p:ph type="title" hasCustomPrompt="1"/>
          </p:nvPr>
        </p:nvSpPr>
        <p:spPr>
          <a:xfrm>
            <a:off x="502225" y="378881"/>
            <a:ext cx="10532792" cy="602503"/>
          </a:xfrm>
          <a:prstGeom prst="rect">
            <a:avLst/>
          </a:prstGeom>
        </p:spPr>
        <p:txBody>
          <a:bodyPr vert="horz" lIns="91440" tIns="45720" rIns="91440" bIns="45720" rtlCol="0" anchor="t">
            <a:normAutofit/>
          </a:bodyPr>
          <a:lstStyle>
            <a:lvl1pPr>
              <a:defRPr/>
            </a:lvl1pPr>
          </a:lstStyle>
          <a:p>
            <a:r>
              <a:rPr lang="en-GB" dirty="0"/>
              <a:t>Title, subtitle, and two column</a:t>
            </a:r>
            <a:endParaRPr lang="en-US" dirty="0"/>
          </a:p>
        </p:txBody>
      </p:sp>
      <p:sp>
        <p:nvSpPr>
          <p:cNvPr id="3" name="Text Placeholder 21">
            <a:extLst>
              <a:ext uri="{FF2B5EF4-FFF2-40B4-BE49-F238E27FC236}">
                <a16:creationId xmlns:a16="http://schemas.microsoft.com/office/drawing/2014/main" id="{FEF61C1D-9F0D-1627-6470-0253436BB09B}"/>
              </a:ext>
            </a:extLst>
          </p:cNvPr>
          <p:cNvSpPr>
            <a:spLocks noGrp="1"/>
          </p:cNvSpPr>
          <p:nvPr>
            <p:ph type="body" sz="quarter" idx="13" hasCustomPrompt="1"/>
          </p:nvPr>
        </p:nvSpPr>
        <p:spPr>
          <a:xfrm>
            <a:off x="502225" y="1148344"/>
            <a:ext cx="10532792" cy="366557"/>
          </a:xfrm>
          <a:prstGeom prst="rect">
            <a:avLst/>
          </a:prstGeom>
        </p:spPr>
        <p:txBody>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kumimoji="0" lang="en-US" sz="1800" b="0" i="0" u="none" strike="noStrike" kern="1200" cap="none" spc="0" normalizeH="0" baseline="0" dirty="0" smtClean="0">
                <a:ln>
                  <a:noFill/>
                </a:ln>
                <a:solidFill>
                  <a:srgbClr val="FFFFFF"/>
                </a:solidFill>
                <a:effectLst/>
                <a:uLnTx/>
                <a:uFillTx/>
                <a:latin typeface="Amazon Ember Display"/>
                <a:ea typeface="+mn-ea"/>
                <a:cs typeface="+mn-cs"/>
              </a:defRPr>
            </a:lvl1pPr>
          </a:lstStyle>
          <a:p>
            <a:pPr lvl="0"/>
            <a:r>
              <a:rPr lang="en-US" dirty="0"/>
              <a:t>Subtitle</a:t>
            </a:r>
          </a:p>
        </p:txBody>
      </p:sp>
      <p:sp>
        <p:nvSpPr>
          <p:cNvPr id="4" name="Text Placeholder 21">
            <a:extLst>
              <a:ext uri="{FF2B5EF4-FFF2-40B4-BE49-F238E27FC236}">
                <a16:creationId xmlns:a16="http://schemas.microsoft.com/office/drawing/2014/main" id="{63D7A478-413F-B07E-5E47-FB558DF84E79}"/>
              </a:ext>
            </a:extLst>
          </p:cNvPr>
          <p:cNvSpPr>
            <a:spLocks noGrp="1"/>
          </p:cNvSpPr>
          <p:nvPr>
            <p:ph type="body" sz="quarter" idx="14" hasCustomPrompt="1"/>
          </p:nvPr>
        </p:nvSpPr>
        <p:spPr>
          <a:xfrm>
            <a:off x="5996251" y="1842447"/>
            <a:ext cx="5038766" cy="4258101"/>
          </a:xfrm>
          <a:prstGeom prst="rect">
            <a:avLst/>
          </a:prstGeom>
        </p:spPr>
        <p:txBody>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kumimoji="0" lang="en-US" sz="1800" b="0" i="0" u="none" strike="noStrike" kern="1200" cap="none" spc="0" normalizeH="0" baseline="0" dirty="0" smtClean="0">
                <a:ln>
                  <a:noFill/>
                </a:ln>
                <a:solidFill>
                  <a:srgbClr val="FFFFFF"/>
                </a:solidFill>
                <a:effectLst/>
                <a:uLnTx/>
                <a:uFillTx/>
                <a:latin typeface="Amazon Ember Display"/>
                <a:ea typeface="+mn-ea"/>
                <a:cs typeface="+mn-cs"/>
              </a:defRPr>
            </a:lvl1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Pellentesque</a:t>
            </a:r>
            <a:r>
              <a:rPr lang="en-US" dirty="0"/>
              <a:t> </a:t>
            </a:r>
            <a:r>
              <a:rPr lang="en-US" dirty="0" err="1"/>
              <a:t>vulputate</a:t>
            </a:r>
            <a:r>
              <a:rPr lang="en-US" dirty="0"/>
              <a:t> </a:t>
            </a:r>
            <a:r>
              <a:rPr lang="en-US" dirty="0" err="1"/>
              <a:t>elit</a:t>
            </a:r>
            <a:r>
              <a:rPr lang="en-US" dirty="0"/>
              <a:t> </a:t>
            </a:r>
            <a:r>
              <a:rPr lang="en-US" dirty="0" err="1"/>
              <a:t>eu</a:t>
            </a:r>
            <a:r>
              <a:rPr lang="en-US" dirty="0"/>
              <a:t> ligula </a:t>
            </a:r>
            <a:r>
              <a:rPr lang="en-US" dirty="0" err="1"/>
              <a:t>ultrices</a:t>
            </a:r>
            <a:r>
              <a:rPr lang="en-US" dirty="0"/>
              <a:t>, non </a:t>
            </a:r>
            <a:r>
              <a:rPr lang="en-US" dirty="0" err="1"/>
              <a:t>ullamcorper</a:t>
            </a:r>
            <a:r>
              <a:rPr lang="en-US" dirty="0"/>
              <a:t> </a:t>
            </a:r>
            <a:r>
              <a:rPr lang="en-US" dirty="0" err="1"/>
              <a:t>arcu</a:t>
            </a:r>
            <a:r>
              <a:rPr lang="en-US" dirty="0"/>
              <a:t> </a:t>
            </a:r>
            <a:r>
              <a:rPr lang="en-US" dirty="0" err="1"/>
              <a:t>mattis</a:t>
            </a:r>
            <a:r>
              <a:rPr lang="en-US" dirty="0"/>
              <a:t>. In non </a:t>
            </a:r>
            <a:r>
              <a:rPr lang="en-US" dirty="0" err="1"/>
              <a:t>nisl</a:t>
            </a:r>
            <a:r>
              <a:rPr lang="en-US" dirty="0"/>
              <a:t> a </a:t>
            </a:r>
            <a:r>
              <a:rPr lang="en-US" dirty="0" err="1"/>
              <a:t>elit</a:t>
            </a:r>
            <a:r>
              <a:rPr lang="en-US" dirty="0"/>
              <a:t> </a:t>
            </a:r>
            <a:r>
              <a:rPr lang="en-US" dirty="0" err="1"/>
              <a:t>dapibus</a:t>
            </a:r>
            <a:r>
              <a:rPr lang="en-US" dirty="0"/>
              <a:t> dictum ac vitae </a:t>
            </a:r>
            <a:r>
              <a:rPr lang="en-US" dirty="0" err="1"/>
              <a:t>mauris</a:t>
            </a:r>
            <a:r>
              <a:rPr lang="en-US" dirty="0"/>
              <a:t>. </a:t>
            </a:r>
            <a:r>
              <a:rPr lang="en-US" dirty="0" err="1"/>
              <a:t>Praesent</a:t>
            </a:r>
            <a:r>
              <a:rPr lang="en-US" dirty="0"/>
              <a:t> </a:t>
            </a:r>
            <a:r>
              <a:rPr lang="en-US" dirty="0" err="1"/>
              <a:t>consequat</a:t>
            </a:r>
            <a:r>
              <a:rPr lang="en-US" dirty="0"/>
              <a:t> </a:t>
            </a:r>
            <a:r>
              <a:rPr lang="en-US" dirty="0" err="1"/>
              <a:t>metus</a:t>
            </a:r>
            <a:r>
              <a:rPr lang="en-US" dirty="0"/>
              <a:t> id </a:t>
            </a:r>
            <a:r>
              <a:rPr lang="en-US" dirty="0" err="1"/>
              <a:t>imperdiet</a:t>
            </a:r>
            <a:r>
              <a:rPr lang="en-US" dirty="0"/>
              <a:t> semper. In </a:t>
            </a:r>
            <a:r>
              <a:rPr lang="en-US" dirty="0" err="1"/>
              <a:t>hendrerit</a:t>
            </a:r>
            <a:r>
              <a:rPr lang="en-US" dirty="0"/>
              <a:t> </a:t>
            </a:r>
            <a:r>
              <a:rPr lang="en-US" dirty="0" err="1"/>
              <a:t>neque</a:t>
            </a:r>
            <a:r>
              <a:rPr lang="en-US" dirty="0"/>
              <a:t> </a:t>
            </a:r>
            <a:r>
              <a:rPr lang="en-US" dirty="0" err="1"/>
              <a:t>est</a:t>
            </a:r>
            <a:r>
              <a:rPr lang="en-US" dirty="0"/>
              <a:t>, at </a:t>
            </a:r>
            <a:r>
              <a:rPr lang="en-US" dirty="0" err="1"/>
              <a:t>mollis</a:t>
            </a:r>
            <a:r>
              <a:rPr lang="en-US" dirty="0"/>
              <a:t> nisi lacinia non. </a:t>
            </a:r>
            <a:r>
              <a:rPr lang="en-US" dirty="0" err="1"/>
              <a:t>Fusce</a:t>
            </a:r>
            <a:r>
              <a:rPr lang="en-US" dirty="0"/>
              <a:t> auctor </a:t>
            </a:r>
            <a:r>
              <a:rPr lang="en-US" dirty="0" err="1"/>
              <a:t>interdum</a:t>
            </a:r>
            <a:r>
              <a:rPr lang="en-US" dirty="0"/>
              <a:t> </a:t>
            </a:r>
            <a:r>
              <a:rPr lang="en-US" dirty="0" err="1"/>
              <a:t>facilisis</a:t>
            </a:r>
            <a:r>
              <a:rPr lang="en-US" dirty="0"/>
              <a:t>. </a:t>
            </a:r>
          </a:p>
          <a:p>
            <a:pPr lvl="0"/>
            <a:endParaRPr lang="en-US" dirty="0"/>
          </a:p>
        </p:txBody>
      </p:sp>
    </p:spTree>
    <p:extLst>
      <p:ext uri="{BB962C8B-B14F-4D97-AF65-F5344CB8AC3E}">
        <p14:creationId xmlns:p14="http://schemas.microsoft.com/office/powerpoint/2010/main" val="13392218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Title and 3 column">
    <p:bg>
      <p:bgPr>
        <a:solidFill>
          <a:srgbClr val="161D26"/>
        </a:solidFill>
        <a:effectLst/>
      </p:bgPr>
    </p:bg>
    <p:spTree>
      <p:nvGrpSpPr>
        <p:cNvPr id="1" name=""/>
        <p:cNvGrpSpPr/>
        <p:nvPr/>
      </p:nvGrpSpPr>
      <p:grpSpPr>
        <a:xfrm>
          <a:off x="0" y="0"/>
          <a:ext cx="0" cy="0"/>
          <a:chOff x="0" y="0"/>
          <a:chExt cx="0" cy="0"/>
        </a:xfrm>
      </p:grpSpPr>
      <p:sp>
        <p:nvSpPr>
          <p:cNvPr id="15" name="Text Placeholder 21">
            <a:extLst>
              <a:ext uri="{FF2B5EF4-FFF2-40B4-BE49-F238E27FC236}">
                <a16:creationId xmlns:a16="http://schemas.microsoft.com/office/drawing/2014/main" id="{FDA123FF-B7BF-8287-C298-B0F58E4C5344}"/>
              </a:ext>
            </a:extLst>
          </p:cNvPr>
          <p:cNvSpPr>
            <a:spLocks noGrp="1"/>
          </p:cNvSpPr>
          <p:nvPr>
            <p:ph type="body" sz="quarter" idx="12" hasCustomPrompt="1"/>
          </p:nvPr>
        </p:nvSpPr>
        <p:spPr>
          <a:xfrm>
            <a:off x="476109" y="2788213"/>
            <a:ext cx="2863866" cy="411161"/>
          </a:xfrm>
          <a:prstGeom prst="rect">
            <a:avLst/>
          </a:prstGeom>
        </p:spPr>
        <p:txBody>
          <a:bodyPr/>
          <a:lstStyle>
            <a:lvl1pPr marL="0" indent="0" algn="l">
              <a:buNone/>
              <a:defRPr kumimoji="0" lang="en-US" sz="20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Subtitle 1</a:t>
            </a:r>
          </a:p>
        </p:txBody>
      </p:sp>
      <p:sp>
        <p:nvSpPr>
          <p:cNvPr id="16" name="Text Placeholder 21">
            <a:extLst>
              <a:ext uri="{FF2B5EF4-FFF2-40B4-BE49-F238E27FC236}">
                <a16:creationId xmlns:a16="http://schemas.microsoft.com/office/drawing/2014/main" id="{8F054AD4-E8B8-C6E8-AF64-EA0068273D21}"/>
              </a:ext>
            </a:extLst>
          </p:cNvPr>
          <p:cNvSpPr>
            <a:spLocks noGrp="1"/>
          </p:cNvSpPr>
          <p:nvPr>
            <p:ph type="body" sz="quarter" idx="14" hasCustomPrompt="1"/>
          </p:nvPr>
        </p:nvSpPr>
        <p:spPr>
          <a:xfrm>
            <a:off x="4132966" y="2788213"/>
            <a:ext cx="2863865" cy="411161"/>
          </a:xfrm>
          <a:prstGeom prst="rect">
            <a:avLst/>
          </a:prstGeom>
        </p:spPr>
        <p:txBody>
          <a:bodyPr/>
          <a:lstStyle>
            <a:lvl1pPr marL="0" indent="0" algn="l">
              <a:buNone/>
              <a:defRPr kumimoji="0" lang="en-US" sz="20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Subtitle 2</a:t>
            </a:r>
          </a:p>
        </p:txBody>
      </p:sp>
      <p:sp>
        <p:nvSpPr>
          <p:cNvPr id="24" name="Text Placeholder 23">
            <a:extLst>
              <a:ext uri="{FF2B5EF4-FFF2-40B4-BE49-F238E27FC236}">
                <a16:creationId xmlns:a16="http://schemas.microsoft.com/office/drawing/2014/main" id="{1D1E8BD7-FDA5-BFE8-0AAA-D8B5085A1DAB}"/>
              </a:ext>
            </a:extLst>
          </p:cNvPr>
          <p:cNvSpPr>
            <a:spLocks noGrp="1"/>
          </p:cNvSpPr>
          <p:nvPr>
            <p:ph type="body" sz="quarter" idx="20" hasCustomPrompt="1"/>
          </p:nvPr>
        </p:nvSpPr>
        <p:spPr>
          <a:xfrm>
            <a:off x="476110" y="3624191"/>
            <a:ext cx="2863866" cy="1109662"/>
          </a:xfrm>
          <a:prstGeom prst="rect">
            <a:avLst/>
          </a:prstGeom>
        </p:spPr>
        <p:txBody>
          <a:bodyPr/>
          <a:lstStyle>
            <a:lvl1pPr marL="0" indent="0" algn="l">
              <a:lnSpc>
                <a:spcPts val="2100"/>
              </a:lnSpc>
              <a:buNone/>
              <a:defRPr sz="1600">
                <a:solidFill>
                  <a:schemeClr val="tx1"/>
                </a:solidFill>
                <a:latin typeface="Amazon Ember Display" panose="020F0603020204020204" pitchFamily="34" charset="0"/>
                <a:ea typeface="Amazon Ember Display" panose="020F0603020204020204" pitchFamily="34" charset="0"/>
                <a:cs typeface="Amazon Ember Display" panose="020F0603020204020204" pitchFamily="34" charset="0"/>
              </a:defRPr>
            </a:lvl1pPr>
            <a:lvl2pPr marL="457200" indent="0" algn="ctr">
              <a:buNone/>
              <a:defRPr sz="1600">
                <a:solidFill>
                  <a:schemeClr val="bg1"/>
                </a:solidFill>
              </a:defRPr>
            </a:lvl2pPr>
            <a:lvl3pPr marL="914400" indent="0" algn="ctr">
              <a:buNone/>
              <a:defRPr sz="1600">
                <a:solidFill>
                  <a:schemeClr val="bg1"/>
                </a:solidFill>
              </a:defRPr>
            </a:lvl3pPr>
            <a:lvl4pPr marL="1371600" indent="0" algn="ctr">
              <a:buNone/>
              <a:defRPr sz="1600">
                <a:solidFill>
                  <a:schemeClr val="bg1"/>
                </a:solidFill>
              </a:defRPr>
            </a:lvl4pPr>
            <a:lvl5pPr marL="1828800" indent="0" algn="ctr">
              <a:buNone/>
              <a:defRPr sz="1600">
                <a:solidFill>
                  <a:schemeClr val="bg1"/>
                </a:solidFill>
              </a:defRPr>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Pellent</a:t>
            </a:r>
            <a:r>
              <a:rPr lang="en-US" dirty="0"/>
              <a:t> </a:t>
            </a:r>
            <a:r>
              <a:rPr lang="en-US" dirty="0" err="1"/>
              <a:t>vulputate</a:t>
            </a:r>
            <a:r>
              <a:rPr lang="en-US" dirty="0"/>
              <a:t> </a:t>
            </a:r>
            <a:r>
              <a:rPr lang="en-US" dirty="0" err="1"/>
              <a:t>elit</a:t>
            </a:r>
            <a:endParaRPr lang="en-US" dirty="0"/>
          </a:p>
        </p:txBody>
      </p:sp>
      <p:sp>
        <p:nvSpPr>
          <p:cNvPr id="25" name="Text Placeholder 23">
            <a:extLst>
              <a:ext uri="{FF2B5EF4-FFF2-40B4-BE49-F238E27FC236}">
                <a16:creationId xmlns:a16="http://schemas.microsoft.com/office/drawing/2014/main" id="{32866AF3-B857-7756-F3EC-1194EDCF8795}"/>
              </a:ext>
            </a:extLst>
          </p:cNvPr>
          <p:cNvSpPr>
            <a:spLocks noGrp="1"/>
          </p:cNvSpPr>
          <p:nvPr>
            <p:ph type="body" sz="quarter" idx="21" hasCustomPrompt="1"/>
          </p:nvPr>
        </p:nvSpPr>
        <p:spPr>
          <a:xfrm>
            <a:off x="4132968" y="3624191"/>
            <a:ext cx="2863866" cy="1109662"/>
          </a:xfrm>
          <a:prstGeom prst="rect">
            <a:avLst/>
          </a:prstGeom>
        </p:spPr>
        <p:txBody>
          <a:bodyPr/>
          <a:lstStyle>
            <a:lvl1pPr marL="0" indent="0" algn="l">
              <a:lnSpc>
                <a:spcPts val="2100"/>
              </a:lnSpc>
              <a:buNone/>
              <a:defRPr sz="1600">
                <a:solidFill>
                  <a:schemeClr val="tx1"/>
                </a:solidFill>
                <a:latin typeface="Amazon Ember Display" panose="020F0603020204020204" pitchFamily="34" charset="0"/>
                <a:ea typeface="Amazon Ember Display" panose="020F0603020204020204" pitchFamily="34" charset="0"/>
                <a:cs typeface="Amazon Ember Display" panose="020F0603020204020204" pitchFamily="34" charset="0"/>
              </a:defRPr>
            </a:lvl1pPr>
            <a:lvl2pPr marL="457200" indent="0" algn="ctr">
              <a:buNone/>
              <a:defRPr sz="1600">
                <a:solidFill>
                  <a:schemeClr val="bg1"/>
                </a:solidFill>
              </a:defRPr>
            </a:lvl2pPr>
            <a:lvl3pPr marL="914400" indent="0" algn="ctr">
              <a:buNone/>
              <a:defRPr sz="1600">
                <a:solidFill>
                  <a:schemeClr val="bg1"/>
                </a:solidFill>
              </a:defRPr>
            </a:lvl3pPr>
            <a:lvl4pPr marL="1371600" indent="0" algn="ctr">
              <a:buNone/>
              <a:defRPr sz="1600">
                <a:solidFill>
                  <a:schemeClr val="bg1"/>
                </a:solidFill>
              </a:defRPr>
            </a:lvl4pPr>
            <a:lvl5pPr marL="1828800" indent="0" algn="ctr">
              <a:buNone/>
              <a:defRPr sz="1600">
                <a:solidFill>
                  <a:schemeClr val="bg1"/>
                </a:solidFill>
              </a:defRPr>
            </a:lvl5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r>
              <a:rPr lang="en-US" err="1"/>
              <a:t>Pellent</a:t>
            </a:r>
            <a:r>
              <a:rPr lang="en-US"/>
              <a:t> </a:t>
            </a:r>
            <a:r>
              <a:rPr lang="en-US" err="1"/>
              <a:t>vulputate</a:t>
            </a:r>
            <a:r>
              <a:rPr lang="en-US"/>
              <a:t> </a:t>
            </a:r>
            <a:r>
              <a:rPr lang="en-US" err="1"/>
              <a:t>elit</a:t>
            </a:r>
            <a:endParaRPr lang="en-US"/>
          </a:p>
        </p:txBody>
      </p:sp>
      <p:sp>
        <p:nvSpPr>
          <p:cNvPr id="12" name="Text Placeholder 21">
            <a:extLst>
              <a:ext uri="{FF2B5EF4-FFF2-40B4-BE49-F238E27FC236}">
                <a16:creationId xmlns:a16="http://schemas.microsoft.com/office/drawing/2014/main" id="{0011CB6F-3F94-DC6A-29BB-1B7A0F3B8C71}"/>
              </a:ext>
            </a:extLst>
          </p:cNvPr>
          <p:cNvSpPr>
            <a:spLocks noGrp="1"/>
          </p:cNvSpPr>
          <p:nvPr>
            <p:ph type="body" sz="quarter" idx="22" hasCustomPrompt="1"/>
          </p:nvPr>
        </p:nvSpPr>
        <p:spPr>
          <a:xfrm>
            <a:off x="7751656" y="2788213"/>
            <a:ext cx="2863865" cy="411161"/>
          </a:xfrm>
          <a:prstGeom prst="rect">
            <a:avLst/>
          </a:prstGeom>
        </p:spPr>
        <p:txBody>
          <a:bodyPr/>
          <a:lstStyle>
            <a:lvl1pPr marL="0" indent="0" algn="l">
              <a:buNone/>
              <a:defRPr kumimoji="0" lang="en-US" sz="20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Subtitle 3</a:t>
            </a:r>
          </a:p>
        </p:txBody>
      </p:sp>
      <p:sp>
        <p:nvSpPr>
          <p:cNvPr id="13" name="Text Placeholder 23">
            <a:extLst>
              <a:ext uri="{FF2B5EF4-FFF2-40B4-BE49-F238E27FC236}">
                <a16:creationId xmlns:a16="http://schemas.microsoft.com/office/drawing/2014/main" id="{D42DB03B-CCC9-C3A9-0E68-734ED9FAE2D3}"/>
              </a:ext>
            </a:extLst>
          </p:cNvPr>
          <p:cNvSpPr>
            <a:spLocks noGrp="1"/>
          </p:cNvSpPr>
          <p:nvPr>
            <p:ph type="body" sz="quarter" idx="23" hasCustomPrompt="1"/>
          </p:nvPr>
        </p:nvSpPr>
        <p:spPr>
          <a:xfrm>
            <a:off x="7751657" y="3624191"/>
            <a:ext cx="2863863" cy="1109662"/>
          </a:xfrm>
          <a:prstGeom prst="rect">
            <a:avLst/>
          </a:prstGeom>
        </p:spPr>
        <p:txBody>
          <a:bodyPr/>
          <a:lstStyle>
            <a:lvl1pPr marL="0" indent="0" algn="l">
              <a:lnSpc>
                <a:spcPts val="2100"/>
              </a:lnSpc>
              <a:buNone/>
              <a:defRPr sz="1600">
                <a:solidFill>
                  <a:schemeClr val="tx1"/>
                </a:solidFill>
                <a:latin typeface="Amazon Ember Display" panose="020F0603020204020204" pitchFamily="34" charset="0"/>
                <a:ea typeface="Amazon Ember Display" panose="020F0603020204020204" pitchFamily="34" charset="0"/>
                <a:cs typeface="Amazon Ember Display" panose="020F0603020204020204" pitchFamily="34" charset="0"/>
              </a:defRPr>
            </a:lvl1pPr>
            <a:lvl2pPr marL="457200" indent="0" algn="ctr">
              <a:buNone/>
              <a:defRPr sz="1600">
                <a:solidFill>
                  <a:schemeClr val="bg1"/>
                </a:solidFill>
              </a:defRPr>
            </a:lvl2pPr>
            <a:lvl3pPr marL="914400" indent="0" algn="ctr">
              <a:buNone/>
              <a:defRPr sz="1600">
                <a:solidFill>
                  <a:schemeClr val="bg1"/>
                </a:solidFill>
              </a:defRPr>
            </a:lvl3pPr>
            <a:lvl4pPr marL="1371600" indent="0" algn="ctr">
              <a:buNone/>
              <a:defRPr sz="1600">
                <a:solidFill>
                  <a:schemeClr val="bg1"/>
                </a:solidFill>
              </a:defRPr>
            </a:lvl4pPr>
            <a:lvl5pPr marL="1828800" indent="0" algn="ctr">
              <a:buNone/>
              <a:defRPr sz="1600">
                <a:solidFill>
                  <a:schemeClr val="bg1"/>
                </a:solidFill>
              </a:defRPr>
            </a:lvl5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r>
              <a:rPr lang="en-US" err="1"/>
              <a:t>Pellent</a:t>
            </a:r>
            <a:r>
              <a:rPr lang="en-US"/>
              <a:t> </a:t>
            </a:r>
            <a:r>
              <a:rPr lang="en-US" err="1"/>
              <a:t>vulputate</a:t>
            </a:r>
            <a:r>
              <a:rPr lang="en-US"/>
              <a:t> </a:t>
            </a:r>
            <a:r>
              <a:rPr lang="en-US" err="1"/>
              <a:t>elit</a:t>
            </a:r>
            <a:endParaRPr lang="en-US"/>
          </a:p>
        </p:txBody>
      </p:sp>
      <p:sp>
        <p:nvSpPr>
          <p:cNvPr id="2" name="Title Placeholder 1">
            <a:extLst>
              <a:ext uri="{FF2B5EF4-FFF2-40B4-BE49-F238E27FC236}">
                <a16:creationId xmlns:a16="http://schemas.microsoft.com/office/drawing/2014/main" id="{40722561-B1E0-285A-4037-20636C591696}"/>
              </a:ext>
            </a:extLst>
          </p:cNvPr>
          <p:cNvSpPr>
            <a:spLocks noGrp="1"/>
          </p:cNvSpPr>
          <p:nvPr>
            <p:ph type="title" hasCustomPrompt="1"/>
          </p:nvPr>
        </p:nvSpPr>
        <p:spPr>
          <a:xfrm>
            <a:off x="471539" y="1550104"/>
            <a:ext cx="10017785" cy="717713"/>
          </a:xfrm>
          <a:prstGeom prst="rect">
            <a:avLst/>
          </a:prstGeom>
        </p:spPr>
        <p:txBody>
          <a:bodyPr vert="horz" lIns="91440" tIns="45720" rIns="91440" bIns="45720" rtlCol="0" anchor="t">
            <a:normAutofit/>
          </a:bodyPr>
          <a:lstStyle>
            <a:lvl1pPr>
              <a:defRPr/>
            </a:lvl1pPr>
          </a:lstStyle>
          <a:p>
            <a:r>
              <a:rPr lang="en-GB"/>
              <a:t>Title and 3 column content</a:t>
            </a:r>
            <a:endParaRPr lang="en-US"/>
          </a:p>
        </p:txBody>
      </p:sp>
    </p:spTree>
    <p:extLst>
      <p:ext uri="{BB962C8B-B14F-4D97-AF65-F5344CB8AC3E}">
        <p14:creationId xmlns:p14="http://schemas.microsoft.com/office/powerpoint/2010/main" val="15438212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and 2x2 column">
    <p:bg>
      <p:bgPr>
        <a:solidFill>
          <a:srgbClr val="161D26"/>
        </a:solidFill>
        <a:effectLst/>
      </p:bgPr>
    </p:bg>
    <p:spTree>
      <p:nvGrpSpPr>
        <p:cNvPr id="1" name=""/>
        <p:cNvGrpSpPr/>
        <p:nvPr/>
      </p:nvGrpSpPr>
      <p:grpSpPr>
        <a:xfrm>
          <a:off x="0" y="0"/>
          <a:ext cx="0" cy="0"/>
          <a:chOff x="0" y="0"/>
          <a:chExt cx="0" cy="0"/>
        </a:xfrm>
      </p:grpSpPr>
      <p:sp>
        <p:nvSpPr>
          <p:cNvPr id="16" name="Text Placeholder 21">
            <a:extLst>
              <a:ext uri="{FF2B5EF4-FFF2-40B4-BE49-F238E27FC236}">
                <a16:creationId xmlns:a16="http://schemas.microsoft.com/office/drawing/2014/main" id="{8F054AD4-E8B8-C6E8-AF64-EA0068273D21}"/>
              </a:ext>
            </a:extLst>
          </p:cNvPr>
          <p:cNvSpPr>
            <a:spLocks noGrp="1"/>
          </p:cNvSpPr>
          <p:nvPr>
            <p:ph type="body" sz="quarter" idx="14" hasCustomPrompt="1"/>
          </p:nvPr>
        </p:nvSpPr>
        <p:spPr>
          <a:xfrm>
            <a:off x="4700356" y="1544404"/>
            <a:ext cx="2829067" cy="411161"/>
          </a:xfrm>
          <a:prstGeom prst="rect">
            <a:avLst/>
          </a:prstGeom>
        </p:spPr>
        <p:txBody>
          <a:bodyPr/>
          <a:lstStyle>
            <a:lvl1pPr marL="0" indent="0" algn="l">
              <a:buNone/>
              <a:defRPr kumimoji="0" lang="en-US" sz="20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Subtitle 1</a:t>
            </a:r>
          </a:p>
        </p:txBody>
      </p:sp>
      <p:sp>
        <p:nvSpPr>
          <p:cNvPr id="25" name="Text Placeholder 23">
            <a:extLst>
              <a:ext uri="{FF2B5EF4-FFF2-40B4-BE49-F238E27FC236}">
                <a16:creationId xmlns:a16="http://schemas.microsoft.com/office/drawing/2014/main" id="{32866AF3-B857-7756-F3EC-1194EDCF8795}"/>
              </a:ext>
            </a:extLst>
          </p:cNvPr>
          <p:cNvSpPr>
            <a:spLocks noGrp="1"/>
          </p:cNvSpPr>
          <p:nvPr>
            <p:ph type="body" sz="quarter" idx="21" hasCustomPrompt="1"/>
          </p:nvPr>
        </p:nvSpPr>
        <p:spPr>
          <a:xfrm>
            <a:off x="4700358" y="2233382"/>
            <a:ext cx="2610703" cy="1109662"/>
          </a:xfrm>
          <a:prstGeom prst="rect">
            <a:avLst/>
          </a:prstGeom>
        </p:spPr>
        <p:txBody>
          <a:bodyPr/>
          <a:lstStyle>
            <a:lvl1pPr marL="0" indent="0" algn="l">
              <a:lnSpc>
                <a:spcPts val="2100"/>
              </a:lnSpc>
              <a:buNone/>
              <a:defRPr sz="1600">
                <a:solidFill>
                  <a:schemeClr val="tx1"/>
                </a:solidFill>
                <a:latin typeface="Amazon Ember Display" panose="020F0603020204020204" pitchFamily="34" charset="0"/>
                <a:ea typeface="Amazon Ember Display" panose="020F0603020204020204" pitchFamily="34" charset="0"/>
                <a:cs typeface="Amazon Ember Display" panose="020F0603020204020204" pitchFamily="34" charset="0"/>
              </a:defRPr>
            </a:lvl1pPr>
            <a:lvl2pPr marL="457200" indent="0" algn="ctr">
              <a:buNone/>
              <a:defRPr sz="1600">
                <a:solidFill>
                  <a:schemeClr val="bg1"/>
                </a:solidFill>
              </a:defRPr>
            </a:lvl2pPr>
            <a:lvl3pPr marL="914400" indent="0" algn="ctr">
              <a:buNone/>
              <a:defRPr sz="1600">
                <a:solidFill>
                  <a:schemeClr val="bg1"/>
                </a:solidFill>
              </a:defRPr>
            </a:lvl3pPr>
            <a:lvl4pPr marL="1371600" indent="0" algn="ctr">
              <a:buNone/>
              <a:defRPr sz="1600">
                <a:solidFill>
                  <a:schemeClr val="bg1"/>
                </a:solidFill>
              </a:defRPr>
            </a:lvl4pPr>
            <a:lvl5pPr marL="1828800" indent="0" algn="ctr">
              <a:buNone/>
              <a:defRPr sz="1600">
                <a:solidFill>
                  <a:schemeClr val="bg1"/>
                </a:solidFill>
              </a:defRPr>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Pellent</a:t>
            </a:r>
            <a:r>
              <a:rPr lang="en-US" dirty="0"/>
              <a:t> </a:t>
            </a:r>
            <a:r>
              <a:rPr lang="en-US" dirty="0" err="1"/>
              <a:t>vulputate</a:t>
            </a:r>
            <a:r>
              <a:rPr lang="en-US" dirty="0"/>
              <a:t> </a:t>
            </a:r>
            <a:r>
              <a:rPr lang="en-US" dirty="0" err="1"/>
              <a:t>elit</a:t>
            </a:r>
            <a:endParaRPr lang="en-US" dirty="0"/>
          </a:p>
        </p:txBody>
      </p:sp>
      <p:sp>
        <p:nvSpPr>
          <p:cNvPr id="22" name="Text Placeholder 21">
            <a:extLst>
              <a:ext uri="{FF2B5EF4-FFF2-40B4-BE49-F238E27FC236}">
                <a16:creationId xmlns:a16="http://schemas.microsoft.com/office/drawing/2014/main" id="{D7738712-33DD-CFDE-10D7-31F3F70DC871}"/>
              </a:ext>
            </a:extLst>
          </p:cNvPr>
          <p:cNvSpPr>
            <a:spLocks noGrp="1"/>
          </p:cNvSpPr>
          <p:nvPr>
            <p:ph type="body" sz="quarter" idx="24" hasCustomPrompt="1"/>
          </p:nvPr>
        </p:nvSpPr>
        <p:spPr>
          <a:xfrm>
            <a:off x="8108574" y="1544404"/>
            <a:ext cx="2829067" cy="411161"/>
          </a:xfrm>
          <a:prstGeom prst="rect">
            <a:avLst/>
          </a:prstGeom>
        </p:spPr>
        <p:txBody>
          <a:bodyPr/>
          <a:lstStyle>
            <a:lvl1pPr marL="0" indent="0" algn="l">
              <a:buNone/>
              <a:defRPr kumimoji="0" lang="en-US" sz="20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Subtitle 2</a:t>
            </a:r>
          </a:p>
        </p:txBody>
      </p:sp>
      <p:sp>
        <p:nvSpPr>
          <p:cNvPr id="23" name="Text Placeholder 23">
            <a:extLst>
              <a:ext uri="{FF2B5EF4-FFF2-40B4-BE49-F238E27FC236}">
                <a16:creationId xmlns:a16="http://schemas.microsoft.com/office/drawing/2014/main" id="{C1F1EE16-B454-545C-69BE-7C3321C83F79}"/>
              </a:ext>
            </a:extLst>
          </p:cNvPr>
          <p:cNvSpPr>
            <a:spLocks noGrp="1"/>
          </p:cNvSpPr>
          <p:nvPr>
            <p:ph type="body" sz="quarter" idx="25" hasCustomPrompt="1"/>
          </p:nvPr>
        </p:nvSpPr>
        <p:spPr>
          <a:xfrm>
            <a:off x="8108576" y="2233382"/>
            <a:ext cx="2610703" cy="1109662"/>
          </a:xfrm>
          <a:prstGeom prst="rect">
            <a:avLst/>
          </a:prstGeom>
        </p:spPr>
        <p:txBody>
          <a:bodyPr/>
          <a:lstStyle>
            <a:lvl1pPr marL="0" indent="0" algn="l">
              <a:lnSpc>
                <a:spcPts val="2100"/>
              </a:lnSpc>
              <a:buNone/>
              <a:defRPr sz="1600">
                <a:solidFill>
                  <a:schemeClr val="tx1"/>
                </a:solidFill>
                <a:latin typeface="Amazon Ember Display" panose="020F0603020204020204" pitchFamily="34" charset="0"/>
                <a:ea typeface="Amazon Ember Display" panose="020F0603020204020204" pitchFamily="34" charset="0"/>
                <a:cs typeface="Amazon Ember Display" panose="020F0603020204020204" pitchFamily="34" charset="0"/>
              </a:defRPr>
            </a:lvl1pPr>
            <a:lvl2pPr marL="457200" indent="0" algn="ctr">
              <a:buNone/>
              <a:defRPr sz="1600">
                <a:solidFill>
                  <a:schemeClr val="bg1"/>
                </a:solidFill>
              </a:defRPr>
            </a:lvl2pPr>
            <a:lvl3pPr marL="914400" indent="0" algn="ctr">
              <a:buNone/>
              <a:defRPr sz="1600">
                <a:solidFill>
                  <a:schemeClr val="bg1"/>
                </a:solidFill>
              </a:defRPr>
            </a:lvl3pPr>
            <a:lvl4pPr marL="1371600" indent="0" algn="ctr">
              <a:buNone/>
              <a:defRPr sz="1600">
                <a:solidFill>
                  <a:schemeClr val="bg1"/>
                </a:solidFill>
              </a:defRPr>
            </a:lvl4pPr>
            <a:lvl5pPr marL="1828800" indent="0" algn="ctr">
              <a:buNone/>
              <a:defRPr sz="1600">
                <a:solidFill>
                  <a:schemeClr val="bg1"/>
                </a:solidFill>
              </a:defRPr>
            </a:lvl5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r>
              <a:rPr lang="en-US" err="1"/>
              <a:t>Pellent</a:t>
            </a:r>
            <a:r>
              <a:rPr lang="en-US"/>
              <a:t> </a:t>
            </a:r>
            <a:r>
              <a:rPr lang="en-US" err="1"/>
              <a:t>vulputate</a:t>
            </a:r>
            <a:r>
              <a:rPr lang="en-US"/>
              <a:t> </a:t>
            </a:r>
            <a:r>
              <a:rPr lang="en-US" err="1"/>
              <a:t>elit</a:t>
            </a:r>
            <a:endParaRPr lang="en-US"/>
          </a:p>
        </p:txBody>
      </p:sp>
      <p:sp>
        <p:nvSpPr>
          <p:cNvPr id="26" name="Text Placeholder 21">
            <a:extLst>
              <a:ext uri="{FF2B5EF4-FFF2-40B4-BE49-F238E27FC236}">
                <a16:creationId xmlns:a16="http://schemas.microsoft.com/office/drawing/2014/main" id="{6663C62C-AC24-84F5-051D-738253F7948C}"/>
              </a:ext>
            </a:extLst>
          </p:cNvPr>
          <p:cNvSpPr>
            <a:spLocks noGrp="1"/>
          </p:cNvSpPr>
          <p:nvPr>
            <p:ph type="body" sz="quarter" idx="26" hasCustomPrompt="1"/>
          </p:nvPr>
        </p:nvSpPr>
        <p:spPr>
          <a:xfrm>
            <a:off x="4700356" y="3919468"/>
            <a:ext cx="2829067" cy="411161"/>
          </a:xfrm>
          <a:prstGeom prst="rect">
            <a:avLst/>
          </a:prstGeom>
        </p:spPr>
        <p:txBody>
          <a:bodyPr/>
          <a:lstStyle>
            <a:lvl1pPr marL="0" indent="0" algn="l">
              <a:buNone/>
              <a:defRPr kumimoji="0" lang="en-US" sz="20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Subtitle 3</a:t>
            </a:r>
          </a:p>
        </p:txBody>
      </p:sp>
      <p:sp>
        <p:nvSpPr>
          <p:cNvPr id="27" name="Text Placeholder 23">
            <a:extLst>
              <a:ext uri="{FF2B5EF4-FFF2-40B4-BE49-F238E27FC236}">
                <a16:creationId xmlns:a16="http://schemas.microsoft.com/office/drawing/2014/main" id="{A2C5E56C-1A90-63E7-1531-1E93392952D3}"/>
              </a:ext>
            </a:extLst>
          </p:cNvPr>
          <p:cNvSpPr>
            <a:spLocks noGrp="1"/>
          </p:cNvSpPr>
          <p:nvPr>
            <p:ph type="body" sz="quarter" idx="27" hasCustomPrompt="1"/>
          </p:nvPr>
        </p:nvSpPr>
        <p:spPr>
          <a:xfrm>
            <a:off x="4700358" y="4608446"/>
            <a:ext cx="2610703" cy="1109662"/>
          </a:xfrm>
          <a:prstGeom prst="rect">
            <a:avLst/>
          </a:prstGeom>
        </p:spPr>
        <p:txBody>
          <a:bodyPr/>
          <a:lstStyle>
            <a:lvl1pPr marL="0" indent="0" algn="l">
              <a:lnSpc>
                <a:spcPts val="2100"/>
              </a:lnSpc>
              <a:buNone/>
              <a:defRPr sz="1600">
                <a:solidFill>
                  <a:schemeClr val="tx1"/>
                </a:solidFill>
                <a:latin typeface="Amazon Ember Display" panose="020F0603020204020204" pitchFamily="34" charset="0"/>
                <a:ea typeface="Amazon Ember Display" panose="020F0603020204020204" pitchFamily="34" charset="0"/>
                <a:cs typeface="Amazon Ember Display" panose="020F0603020204020204" pitchFamily="34" charset="0"/>
              </a:defRPr>
            </a:lvl1pPr>
            <a:lvl2pPr marL="457200" indent="0" algn="ctr">
              <a:buNone/>
              <a:defRPr sz="1600">
                <a:solidFill>
                  <a:schemeClr val="bg1"/>
                </a:solidFill>
              </a:defRPr>
            </a:lvl2pPr>
            <a:lvl3pPr marL="914400" indent="0" algn="ctr">
              <a:buNone/>
              <a:defRPr sz="1600">
                <a:solidFill>
                  <a:schemeClr val="bg1"/>
                </a:solidFill>
              </a:defRPr>
            </a:lvl3pPr>
            <a:lvl4pPr marL="1371600" indent="0" algn="ctr">
              <a:buNone/>
              <a:defRPr sz="1600">
                <a:solidFill>
                  <a:schemeClr val="bg1"/>
                </a:solidFill>
              </a:defRPr>
            </a:lvl4pPr>
            <a:lvl5pPr marL="1828800" indent="0" algn="ctr">
              <a:buNone/>
              <a:defRPr sz="1600">
                <a:solidFill>
                  <a:schemeClr val="bg1"/>
                </a:solidFill>
              </a:defRPr>
            </a:lvl5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r>
              <a:rPr lang="en-US" err="1"/>
              <a:t>Pellent</a:t>
            </a:r>
            <a:r>
              <a:rPr lang="en-US"/>
              <a:t> </a:t>
            </a:r>
            <a:r>
              <a:rPr lang="en-US" err="1"/>
              <a:t>vulputate</a:t>
            </a:r>
            <a:r>
              <a:rPr lang="en-US"/>
              <a:t> </a:t>
            </a:r>
            <a:r>
              <a:rPr lang="en-US" err="1"/>
              <a:t>elit</a:t>
            </a:r>
            <a:endParaRPr lang="en-US"/>
          </a:p>
        </p:txBody>
      </p:sp>
      <p:sp>
        <p:nvSpPr>
          <p:cNvPr id="28" name="Text Placeholder 21">
            <a:extLst>
              <a:ext uri="{FF2B5EF4-FFF2-40B4-BE49-F238E27FC236}">
                <a16:creationId xmlns:a16="http://schemas.microsoft.com/office/drawing/2014/main" id="{6D94D881-186D-3B8B-5FE6-0629728AFA36}"/>
              </a:ext>
            </a:extLst>
          </p:cNvPr>
          <p:cNvSpPr>
            <a:spLocks noGrp="1"/>
          </p:cNvSpPr>
          <p:nvPr>
            <p:ph type="body" sz="quarter" idx="28" hasCustomPrompt="1"/>
          </p:nvPr>
        </p:nvSpPr>
        <p:spPr>
          <a:xfrm>
            <a:off x="8108574" y="3919468"/>
            <a:ext cx="2829067" cy="411161"/>
          </a:xfrm>
          <a:prstGeom prst="rect">
            <a:avLst/>
          </a:prstGeom>
        </p:spPr>
        <p:txBody>
          <a:bodyPr/>
          <a:lstStyle>
            <a:lvl1pPr marL="0" indent="0" algn="l">
              <a:buNone/>
              <a:defRPr kumimoji="0" lang="en-US" sz="20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Subtitle 4</a:t>
            </a:r>
          </a:p>
        </p:txBody>
      </p:sp>
      <p:sp>
        <p:nvSpPr>
          <p:cNvPr id="29" name="Text Placeholder 23">
            <a:extLst>
              <a:ext uri="{FF2B5EF4-FFF2-40B4-BE49-F238E27FC236}">
                <a16:creationId xmlns:a16="http://schemas.microsoft.com/office/drawing/2014/main" id="{0714E946-886B-5901-56E0-B56EF06122E9}"/>
              </a:ext>
            </a:extLst>
          </p:cNvPr>
          <p:cNvSpPr>
            <a:spLocks noGrp="1"/>
          </p:cNvSpPr>
          <p:nvPr>
            <p:ph type="body" sz="quarter" idx="29" hasCustomPrompt="1"/>
          </p:nvPr>
        </p:nvSpPr>
        <p:spPr>
          <a:xfrm>
            <a:off x="8108576" y="4608446"/>
            <a:ext cx="2610703" cy="1109662"/>
          </a:xfrm>
          <a:prstGeom prst="rect">
            <a:avLst/>
          </a:prstGeom>
        </p:spPr>
        <p:txBody>
          <a:bodyPr/>
          <a:lstStyle>
            <a:lvl1pPr marL="0" indent="0" algn="l">
              <a:lnSpc>
                <a:spcPts val="2100"/>
              </a:lnSpc>
              <a:buNone/>
              <a:defRPr sz="1600">
                <a:solidFill>
                  <a:schemeClr val="tx1"/>
                </a:solidFill>
                <a:latin typeface="Amazon Ember Display" panose="020F0603020204020204" pitchFamily="34" charset="0"/>
                <a:ea typeface="Amazon Ember Display" panose="020F0603020204020204" pitchFamily="34" charset="0"/>
                <a:cs typeface="Amazon Ember Display" panose="020F0603020204020204" pitchFamily="34" charset="0"/>
              </a:defRPr>
            </a:lvl1pPr>
            <a:lvl2pPr marL="457200" indent="0" algn="ctr">
              <a:buNone/>
              <a:defRPr sz="1600">
                <a:solidFill>
                  <a:schemeClr val="bg1"/>
                </a:solidFill>
              </a:defRPr>
            </a:lvl2pPr>
            <a:lvl3pPr marL="914400" indent="0" algn="ctr">
              <a:buNone/>
              <a:defRPr sz="1600">
                <a:solidFill>
                  <a:schemeClr val="bg1"/>
                </a:solidFill>
              </a:defRPr>
            </a:lvl3pPr>
            <a:lvl4pPr marL="1371600" indent="0" algn="ctr">
              <a:buNone/>
              <a:defRPr sz="1600">
                <a:solidFill>
                  <a:schemeClr val="bg1"/>
                </a:solidFill>
              </a:defRPr>
            </a:lvl4pPr>
            <a:lvl5pPr marL="1828800" indent="0" algn="ctr">
              <a:buNone/>
              <a:defRPr sz="1600">
                <a:solidFill>
                  <a:schemeClr val="bg1"/>
                </a:solidFill>
              </a:defRPr>
            </a:lvl5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r>
              <a:rPr lang="en-US" err="1"/>
              <a:t>Pellent</a:t>
            </a:r>
            <a:r>
              <a:rPr lang="en-US"/>
              <a:t> </a:t>
            </a:r>
            <a:r>
              <a:rPr lang="en-US" err="1"/>
              <a:t>vulputate</a:t>
            </a:r>
            <a:r>
              <a:rPr lang="en-US"/>
              <a:t> </a:t>
            </a:r>
            <a:r>
              <a:rPr lang="en-US" err="1"/>
              <a:t>elit</a:t>
            </a:r>
            <a:endParaRPr lang="en-US"/>
          </a:p>
        </p:txBody>
      </p:sp>
      <p:sp>
        <p:nvSpPr>
          <p:cNvPr id="2" name="Title Placeholder 1">
            <a:extLst>
              <a:ext uri="{FF2B5EF4-FFF2-40B4-BE49-F238E27FC236}">
                <a16:creationId xmlns:a16="http://schemas.microsoft.com/office/drawing/2014/main" id="{119BCE08-0ACB-1BED-327E-0D06457FB99B}"/>
              </a:ext>
            </a:extLst>
          </p:cNvPr>
          <p:cNvSpPr>
            <a:spLocks noGrp="1"/>
          </p:cNvSpPr>
          <p:nvPr>
            <p:ph type="title" hasCustomPrompt="1"/>
          </p:nvPr>
        </p:nvSpPr>
        <p:spPr>
          <a:xfrm>
            <a:off x="483200" y="1550104"/>
            <a:ext cx="3167943" cy="2780525"/>
          </a:xfrm>
          <a:prstGeom prst="rect">
            <a:avLst/>
          </a:prstGeom>
        </p:spPr>
        <p:txBody>
          <a:bodyPr vert="horz" lIns="91440" tIns="45720" rIns="91440" bIns="45720" rtlCol="0" anchor="t">
            <a:normAutofit/>
          </a:bodyPr>
          <a:lstStyle>
            <a:lvl1pPr>
              <a:defRPr/>
            </a:lvl1pPr>
          </a:lstStyle>
          <a:p>
            <a:r>
              <a:rPr lang="en-GB"/>
              <a:t>Title and 2x2 column content</a:t>
            </a:r>
            <a:endParaRPr lang="en-US"/>
          </a:p>
        </p:txBody>
      </p:sp>
    </p:spTree>
    <p:extLst>
      <p:ext uri="{BB962C8B-B14F-4D97-AF65-F5344CB8AC3E}">
        <p14:creationId xmlns:p14="http://schemas.microsoft.com/office/powerpoint/2010/main" val="13914273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Title and 2x2 column w boxes">
    <p:bg>
      <p:bgPr>
        <a:solidFill>
          <a:srgbClr val="161D26"/>
        </a:solidFill>
        <a:effectLst/>
      </p:bgPr>
    </p:bg>
    <p:spTree>
      <p:nvGrpSpPr>
        <p:cNvPr id="1" name=""/>
        <p:cNvGrpSpPr/>
        <p:nvPr/>
      </p:nvGrpSpPr>
      <p:grpSpPr>
        <a:xfrm>
          <a:off x="0" y="0"/>
          <a:ext cx="0" cy="0"/>
          <a:chOff x="0" y="0"/>
          <a:chExt cx="0" cy="0"/>
        </a:xfrm>
      </p:grpSpPr>
      <p:sp>
        <p:nvSpPr>
          <p:cNvPr id="10" name="Rounded Rectangle 9">
            <a:extLst>
              <a:ext uri="{FF2B5EF4-FFF2-40B4-BE49-F238E27FC236}">
                <a16:creationId xmlns:a16="http://schemas.microsoft.com/office/drawing/2014/main" id="{0F712FE6-91E4-EF03-76D2-2C281623487C}"/>
              </a:ext>
            </a:extLst>
          </p:cNvPr>
          <p:cNvSpPr/>
          <p:nvPr userDrawn="1"/>
        </p:nvSpPr>
        <p:spPr>
          <a:xfrm>
            <a:off x="4700565" y="1128216"/>
            <a:ext cx="2829066" cy="2300784"/>
          </a:xfrm>
          <a:prstGeom prst="roundRect">
            <a:avLst>
              <a:gd name="adj" fmla="val 8982"/>
            </a:avLst>
          </a:prstGeom>
          <a:solidFill>
            <a:srgbClr val="000000">
              <a:alpha val="29688"/>
            </a:srgbClr>
          </a:solidFill>
          <a:ln w="19050">
            <a:gradFill flip="none" rotWithShape="1">
              <a:gsLst>
                <a:gs pos="0">
                  <a:schemeClr val="accent2"/>
                </a:gs>
                <a:gs pos="100000">
                  <a:schemeClr val="accent3"/>
                </a:gs>
                <a:gs pos="55000">
                  <a:schemeClr val="accent4"/>
                </a:gs>
              </a:gsLst>
              <a:lin ang="2700000" scaled="1"/>
              <a:tileRect/>
            </a:gradFill>
          </a:ln>
        </p:spPr>
        <p:style>
          <a:lnRef idx="2">
            <a:schemeClr val="accent1"/>
          </a:lnRef>
          <a:fillRef idx="0">
            <a:schemeClr val="accent1"/>
          </a:fillRef>
          <a:effectRef idx="1">
            <a:schemeClr val="accent1"/>
          </a:effectRef>
          <a:fontRef idx="minor">
            <a:schemeClr val="tx1"/>
          </a:fontRef>
        </p:style>
        <p:txBody>
          <a:bodyPr lIns="182880" tIns="91440" rIns="182880" bIns="91440" rtlCol="0" anchor="ctr"/>
          <a:lstStyle/>
          <a:p>
            <a:endParaRPr lang="en-US" sz="1400">
              <a:solidFill>
                <a:srgbClr val="FFFFFF"/>
              </a:solidFill>
              <a:latin typeface="Amazon Ember Display"/>
            </a:endParaRPr>
          </a:p>
          <a:p>
            <a:endParaRPr lang="en-US" sz="1400">
              <a:solidFill>
                <a:srgbClr val="FFFFFF"/>
              </a:solidFill>
              <a:latin typeface="Amazon Ember Display"/>
            </a:endParaRPr>
          </a:p>
          <a:p>
            <a:endParaRPr lang="en-US" sz="1400">
              <a:solidFill>
                <a:srgbClr val="FFFFFF"/>
              </a:solidFill>
              <a:latin typeface="Amazon Ember Display"/>
            </a:endParaRPr>
          </a:p>
        </p:txBody>
      </p:sp>
      <p:sp>
        <p:nvSpPr>
          <p:cNvPr id="16" name="Text Placeholder 21">
            <a:extLst>
              <a:ext uri="{FF2B5EF4-FFF2-40B4-BE49-F238E27FC236}">
                <a16:creationId xmlns:a16="http://schemas.microsoft.com/office/drawing/2014/main" id="{8F054AD4-E8B8-C6E8-AF64-EA0068273D21}"/>
              </a:ext>
            </a:extLst>
          </p:cNvPr>
          <p:cNvSpPr>
            <a:spLocks noGrp="1"/>
          </p:cNvSpPr>
          <p:nvPr>
            <p:ph type="body" sz="quarter" idx="14" hasCustomPrompt="1"/>
          </p:nvPr>
        </p:nvSpPr>
        <p:spPr>
          <a:xfrm>
            <a:off x="4884862" y="1425651"/>
            <a:ext cx="2440231" cy="411161"/>
          </a:xfrm>
          <a:prstGeom prst="rect">
            <a:avLst/>
          </a:prstGeom>
        </p:spPr>
        <p:txBody>
          <a:bodyPr/>
          <a:lstStyle>
            <a:lvl1pPr marL="0" indent="0" algn="l">
              <a:buNone/>
              <a:defRPr kumimoji="0" lang="en-US" sz="20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Subtitle 1</a:t>
            </a:r>
          </a:p>
        </p:txBody>
      </p:sp>
      <p:sp>
        <p:nvSpPr>
          <p:cNvPr id="25" name="Text Placeholder 23">
            <a:extLst>
              <a:ext uri="{FF2B5EF4-FFF2-40B4-BE49-F238E27FC236}">
                <a16:creationId xmlns:a16="http://schemas.microsoft.com/office/drawing/2014/main" id="{32866AF3-B857-7756-F3EC-1194EDCF8795}"/>
              </a:ext>
            </a:extLst>
          </p:cNvPr>
          <p:cNvSpPr>
            <a:spLocks noGrp="1"/>
          </p:cNvSpPr>
          <p:nvPr>
            <p:ph type="body" sz="quarter" idx="21" hasCustomPrompt="1"/>
          </p:nvPr>
        </p:nvSpPr>
        <p:spPr>
          <a:xfrm>
            <a:off x="4884864" y="2114629"/>
            <a:ext cx="2440229" cy="1109662"/>
          </a:xfrm>
          <a:prstGeom prst="rect">
            <a:avLst/>
          </a:prstGeom>
        </p:spPr>
        <p:txBody>
          <a:bodyPr/>
          <a:lstStyle>
            <a:lvl1pPr marL="0" indent="0" algn="l">
              <a:lnSpc>
                <a:spcPts val="1800"/>
              </a:lnSpc>
              <a:buNone/>
              <a:defRPr sz="1400">
                <a:solidFill>
                  <a:schemeClr val="tx1"/>
                </a:solidFill>
                <a:latin typeface="Amazon Ember Display" panose="020F0603020204020204" pitchFamily="34" charset="0"/>
                <a:ea typeface="Amazon Ember Display" panose="020F0603020204020204" pitchFamily="34" charset="0"/>
                <a:cs typeface="Amazon Ember Display" panose="020F0603020204020204" pitchFamily="34" charset="0"/>
              </a:defRPr>
            </a:lvl1pPr>
            <a:lvl2pPr marL="457200" indent="0" algn="ctr">
              <a:buNone/>
              <a:defRPr sz="1600">
                <a:solidFill>
                  <a:schemeClr val="bg1"/>
                </a:solidFill>
              </a:defRPr>
            </a:lvl2pPr>
            <a:lvl3pPr marL="914400" indent="0" algn="ctr">
              <a:buNone/>
              <a:defRPr sz="1600">
                <a:solidFill>
                  <a:schemeClr val="bg1"/>
                </a:solidFill>
              </a:defRPr>
            </a:lvl3pPr>
            <a:lvl4pPr marL="1371600" indent="0" algn="ctr">
              <a:buNone/>
              <a:defRPr sz="1600">
                <a:solidFill>
                  <a:schemeClr val="bg1"/>
                </a:solidFill>
              </a:defRPr>
            </a:lvl4pPr>
            <a:lvl5pPr marL="1828800" indent="0" algn="ctr">
              <a:buNone/>
              <a:defRPr sz="1600">
                <a:solidFill>
                  <a:schemeClr val="bg1"/>
                </a:solidFill>
              </a:defRPr>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Pellent</a:t>
            </a:r>
            <a:r>
              <a:rPr lang="en-US" dirty="0"/>
              <a:t> </a:t>
            </a:r>
            <a:r>
              <a:rPr lang="en-US" dirty="0" err="1"/>
              <a:t>vulputate</a:t>
            </a:r>
            <a:r>
              <a:rPr lang="en-US" dirty="0"/>
              <a:t> </a:t>
            </a:r>
            <a:r>
              <a:rPr lang="en-US" dirty="0" err="1"/>
              <a:t>elit</a:t>
            </a:r>
            <a:endParaRPr lang="en-US" dirty="0"/>
          </a:p>
        </p:txBody>
      </p:sp>
      <p:sp>
        <p:nvSpPr>
          <p:cNvPr id="20" name="Rounded Rectangle 19">
            <a:extLst>
              <a:ext uri="{FF2B5EF4-FFF2-40B4-BE49-F238E27FC236}">
                <a16:creationId xmlns:a16="http://schemas.microsoft.com/office/drawing/2014/main" id="{55EDB056-8738-3DE7-CC6F-29C1DEC53BB9}"/>
              </a:ext>
            </a:extLst>
          </p:cNvPr>
          <p:cNvSpPr/>
          <p:nvPr userDrawn="1"/>
        </p:nvSpPr>
        <p:spPr>
          <a:xfrm>
            <a:off x="4700565" y="3728912"/>
            <a:ext cx="2829066" cy="2300784"/>
          </a:xfrm>
          <a:prstGeom prst="roundRect">
            <a:avLst>
              <a:gd name="adj" fmla="val 8982"/>
            </a:avLst>
          </a:prstGeom>
          <a:solidFill>
            <a:srgbClr val="000000">
              <a:alpha val="29688"/>
            </a:srgbClr>
          </a:solidFill>
          <a:ln w="19050">
            <a:gradFill flip="none" rotWithShape="1">
              <a:gsLst>
                <a:gs pos="0">
                  <a:schemeClr val="accent2"/>
                </a:gs>
                <a:gs pos="100000">
                  <a:schemeClr val="accent3"/>
                </a:gs>
                <a:gs pos="55000">
                  <a:schemeClr val="accent4"/>
                </a:gs>
              </a:gsLst>
              <a:lin ang="2700000" scaled="1"/>
              <a:tileRect/>
            </a:gradFill>
          </a:ln>
        </p:spPr>
        <p:style>
          <a:lnRef idx="2">
            <a:schemeClr val="accent1"/>
          </a:lnRef>
          <a:fillRef idx="0">
            <a:schemeClr val="accent1"/>
          </a:fillRef>
          <a:effectRef idx="1">
            <a:schemeClr val="accent1"/>
          </a:effectRef>
          <a:fontRef idx="minor">
            <a:schemeClr val="tx1"/>
          </a:fontRef>
        </p:style>
        <p:txBody>
          <a:bodyPr lIns="182880" tIns="91440" rIns="182880" bIns="91440" rtlCol="0" anchor="ctr"/>
          <a:lstStyle/>
          <a:p>
            <a:endParaRPr lang="en-US" sz="1400">
              <a:solidFill>
                <a:srgbClr val="FFFFFF"/>
              </a:solidFill>
              <a:latin typeface="Amazon Ember Display"/>
            </a:endParaRPr>
          </a:p>
          <a:p>
            <a:endParaRPr lang="en-US" sz="1400">
              <a:solidFill>
                <a:srgbClr val="FFFFFF"/>
              </a:solidFill>
              <a:latin typeface="Amazon Ember Display"/>
            </a:endParaRPr>
          </a:p>
          <a:p>
            <a:endParaRPr lang="en-US" sz="1400">
              <a:solidFill>
                <a:srgbClr val="FFFFFF"/>
              </a:solidFill>
              <a:latin typeface="Amazon Ember Display"/>
            </a:endParaRPr>
          </a:p>
        </p:txBody>
      </p:sp>
      <p:sp>
        <p:nvSpPr>
          <p:cNvPr id="21" name="Text Placeholder 21">
            <a:extLst>
              <a:ext uri="{FF2B5EF4-FFF2-40B4-BE49-F238E27FC236}">
                <a16:creationId xmlns:a16="http://schemas.microsoft.com/office/drawing/2014/main" id="{999EE95E-4EFC-FB7B-14F9-24CAB4FEEF5E}"/>
              </a:ext>
            </a:extLst>
          </p:cNvPr>
          <p:cNvSpPr>
            <a:spLocks noGrp="1"/>
          </p:cNvSpPr>
          <p:nvPr>
            <p:ph type="body" sz="quarter" idx="22" hasCustomPrompt="1"/>
          </p:nvPr>
        </p:nvSpPr>
        <p:spPr>
          <a:xfrm>
            <a:off x="4884862" y="4026347"/>
            <a:ext cx="2440231" cy="411161"/>
          </a:xfrm>
          <a:prstGeom prst="rect">
            <a:avLst/>
          </a:prstGeom>
        </p:spPr>
        <p:txBody>
          <a:bodyPr/>
          <a:lstStyle>
            <a:lvl1pPr marL="0" indent="0" algn="l">
              <a:buNone/>
              <a:defRPr kumimoji="0" lang="en-US" sz="20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Subtitle 3</a:t>
            </a:r>
          </a:p>
        </p:txBody>
      </p:sp>
      <p:sp>
        <p:nvSpPr>
          <p:cNvPr id="24" name="Text Placeholder 23">
            <a:extLst>
              <a:ext uri="{FF2B5EF4-FFF2-40B4-BE49-F238E27FC236}">
                <a16:creationId xmlns:a16="http://schemas.microsoft.com/office/drawing/2014/main" id="{BF0138DD-073B-683F-F960-155017654C2E}"/>
              </a:ext>
            </a:extLst>
          </p:cNvPr>
          <p:cNvSpPr>
            <a:spLocks noGrp="1"/>
          </p:cNvSpPr>
          <p:nvPr>
            <p:ph type="body" sz="quarter" idx="23" hasCustomPrompt="1"/>
          </p:nvPr>
        </p:nvSpPr>
        <p:spPr>
          <a:xfrm>
            <a:off x="4884864" y="4715325"/>
            <a:ext cx="2440229" cy="1109662"/>
          </a:xfrm>
          <a:prstGeom prst="rect">
            <a:avLst/>
          </a:prstGeom>
        </p:spPr>
        <p:txBody>
          <a:bodyPr/>
          <a:lstStyle>
            <a:lvl1pPr marL="0" indent="0" algn="l">
              <a:lnSpc>
                <a:spcPts val="1800"/>
              </a:lnSpc>
              <a:buNone/>
              <a:defRPr sz="1400">
                <a:solidFill>
                  <a:schemeClr val="tx1"/>
                </a:solidFill>
                <a:latin typeface="Amazon Ember Display" panose="020F0603020204020204" pitchFamily="34" charset="0"/>
                <a:ea typeface="Amazon Ember Display" panose="020F0603020204020204" pitchFamily="34" charset="0"/>
                <a:cs typeface="Amazon Ember Display" panose="020F0603020204020204" pitchFamily="34" charset="0"/>
              </a:defRPr>
            </a:lvl1pPr>
            <a:lvl2pPr marL="457200" indent="0" algn="ctr">
              <a:buNone/>
              <a:defRPr sz="1600">
                <a:solidFill>
                  <a:schemeClr val="bg1"/>
                </a:solidFill>
              </a:defRPr>
            </a:lvl2pPr>
            <a:lvl3pPr marL="914400" indent="0" algn="ctr">
              <a:buNone/>
              <a:defRPr sz="1600">
                <a:solidFill>
                  <a:schemeClr val="bg1"/>
                </a:solidFill>
              </a:defRPr>
            </a:lvl3pPr>
            <a:lvl4pPr marL="1371600" indent="0" algn="ctr">
              <a:buNone/>
              <a:defRPr sz="1600">
                <a:solidFill>
                  <a:schemeClr val="bg1"/>
                </a:solidFill>
              </a:defRPr>
            </a:lvl4pPr>
            <a:lvl5pPr marL="1828800" indent="0" algn="ctr">
              <a:buNone/>
              <a:defRPr sz="1600">
                <a:solidFill>
                  <a:schemeClr val="bg1"/>
                </a:solidFill>
              </a:defRPr>
            </a:lvl5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r>
              <a:rPr lang="en-US" err="1"/>
              <a:t>Pellent</a:t>
            </a:r>
            <a:r>
              <a:rPr lang="en-US"/>
              <a:t> </a:t>
            </a:r>
            <a:r>
              <a:rPr lang="en-US" err="1"/>
              <a:t>vulputate</a:t>
            </a:r>
            <a:r>
              <a:rPr lang="en-US"/>
              <a:t> </a:t>
            </a:r>
            <a:r>
              <a:rPr lang="en-US" err="1"/>
              <a:t>elit</a:t>
            </a:r>
            <a:endParaRPr lang="en-US"/>
          </a:p>
        </p:txBody>
      </p:sp>
      <p:sp>
        <p:nvSpPr>
          <p:cNvPr id="30" name="Rounded Rectangle 29">
            <a:extLst>
              <a:ext uri="{FF2B5EF4-FFF2-40B4-BE49-F238E27FC236}">
                <a16:creationId xmlns:a16="http://schemas.microsoft.com/office/drawing/2014/main" id="{F35112F6-7394-90C4-A39C-039069DE503C}"/>
              </a:ext>
            </a:extLst>
          </p:cNvPr>
          <p:cNvSpPr/>
          <p:nvPr userDrawn="1"/>
        </p:nvSpPr>
        <p:spPr>
          <a:xfrm>
            <a:off x="7835651" y="1128216"/>
            <a:ext cx="2829066" cy="2300784"/>
          </a:xfrm>
          <a:prstGeom prst="roundRect">
            <a:avLst>
              <a:gd name="adj" fmla="val 8982"/>
            </a:avLst>
          </a:prstGeom>
          <a:solidFill>
            <a:srgbClr val="000000">
              <a:alpha val="29688"/>
            </a:srgbClr>
          </a:solidFill>
          <a:ln w="19050">
            <a:gradFill flip="none" rotWithShape="1">
              <a:gsLst>
                <a:gs pos="0">
                  <a:schemeClr val="accent2"/>
                </a:gs>
                <a:gs pos="100000">
                  <a:schemeClr val="accent3"/>
                </a:gs>
                <a:gs pos="55000">
                  <a:schemeClr val="accent4"/>
                </a:gs>
              </a:gsLst>
              <a:lin ang="2700000" scaled="1"/>
              <a:tileRect/>
            </a:gradFill>
          </a:ln>
        </p:spPr>
        <p:style>
          <a:lnRef idx="2">
            <a:schemeClr val="accent1"/>
          </a:lnRef>
          <a:fillRef idx="0">
            <a:schemeClr val="accent1"/>
          </a:fillRef>
          <a:effectRef idx="1">
            <a:schemeClr val="accent1"/>
          </a:effectRef>
          <a:fontRef idx="minor">
            <a:schemeClr val="tx1"/>
          </a:fontRef>
        </p:style>
        <p:txBody>
          <a:bodyPr lIns="182880" tIns="91440" rIns="182880" bIns="91440" rtlCol="0" anchor="ctr"/>
          <a:lstStyle/>
          <a:p>
            <a:endParaRPr lang="en-US" sz="1400">
              <a:solidFill>
                <a:srgbClr val="FFFFFF"/>
              </a:solidFill>
              <a:latin typeface="Amazon Ember Display"/>
            </a:endParaRPr>
          </a:p>
          <a:p>
            <a:endParaRPr lang="en-US" sz="1400">
              <a:solidFill>
                <a:srgbClr val="FFFFFF"/>
              </a:solidFill>
              <a:latin typeface="Amazon Ember Display"/>
            </a:endParaRPr>
          </a:p>
          <a:p>
            <a:endParaRPr lang="en-US" sz="1400">
              <a:solidFill>
                <a:srgbClr val="FFFFFF"/>
              </a:solidFill>
              <a:latin typeface="Amazon Ember Display"/>
            </a:endParaRPr>
          </a:p>
        </p:txBody>
      </p:sp>
      <p:sp>
        <p:nvSpPr>
          <p:cNvPr id="31" name="Text Placeholder 21">
            <a:extLst>
              <a:ext uri="{FF2B5EF4-FFF2-40B4-BE49-F238E27FC236}">
                <a16:creationId xmlns:a16="http://schemas.microsoft.com/office/drawing/2014/main" id="{C18FBA74-DAAA-E129-8851-6CB983EB9051}"/>
              </a:ext>
            </a:extLst>
          </p:cNvPr>
          <p:cNvSpPr>
            <a:spLocks noGrp="1"/>
          </p:cNvSpPr>
          <p:nvPr>
            <p:ph type="body" sz="quarter" idx="24" hasCustomPrompt="1"/>
          </p:nvPr>
        </p:nvSpPr>
        <p:spPr>
          <a:xfrm>
            <a:off x="8019948" y="1425651"/>
            <a:ext cx="2440231" cy="411161"/>
          </a:xfrm>
          <a:prstGeom prst="rect">
            <a:avLst/>
          </a:prstGeom>
        </p:spPr>
        <p:txBody>
          <a:bodyPr/>
          <a:lstStyle>
            <a:lvl1pPr marL="0" indent="0" algn="l">
              <a:buNone/>
              <a:defRPr kumimoji="0" lang="en-US" sz="20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Subtitle 2</a:t>
            </a:r>
          </a:p>
        </p:txBody>
      </p:sp>
      <p:sp>
        <p:nvSpPr>
          <p:cNvPr id="32" name="Text Placeholder 23">
            <a:extLst>
              <a:ext uri="{FF2B5EF4-FFF2-40B4-BE49-F238E27FC236}">
                <a16:creationId xmlns:a16="http://schemas.microsoft.com/office/drawing/2014/main" id="{C870C8EF-4B14-2D07-7D95-92D913A6076B}"/>
              </a:ext>
            </a:extLst>
          </p:cNvPr>
          <p:cNvSpPr>
            <a:spLocks noGrp="1"/>
          </p:cNvSpPr>
          <p:nvPr>
            <p:ph type="body" sz="quarter" idx="25" hasCustomPrompt="1"/>
          </p:nvPr>
        </p:nvSpPr>
        <p:spPr>
          <a:xfrm>
            <a:off x="8019950" y="2114629"/>
            <a:ext cx="2440229" cy="1109662"/>
          </a:xfrm>
          <a:prstGeom prst="rect">
            <a:avLst/>
          </a:prstGeom>
        </p:spPr>
        <p:txBody>
          <a:bodyPr/>
          <a:lstStyle>
            <a:lvl1pPr marL="0" indent="0" algn="l">
              <a:lnSpc>
                <a:spcPts val="1800"/>
              </a:lnSpc>
              <a:buNone/>
              <a:defRPr sz="1400">
                <a:solidFill>
                  <a:schemeClr val="tx1"/>
                </a:solidFill>
                <a:latin typeface="Amazon Ember Display" panose="020F0603020204020204" pitchFamily="34" charset="0"/>
                <a:ea typeface="Amazon Ember Display" panose="020F0603020204020204" pitchFamily="34" charset="0"/>
                <a:cs typeface="Amazon Ember Display" panose="020F0603020204020204" pitchFamily="34" charset="0"/>
              </a:defRPr>
            </a:lvl1pPr>
            <a:lvl2pPr marL="457200" indent="0" algn="ctr">
              <a:buNone/>
              <a:defRPr sz="1600">
                <a:solidFill>
                  <a:schemeClr val="bg1"/>
                </a:solidFill>
              </a:defRPr>
            </a:lvl2pPr>
            <a:lvl3pPr marL="914400" indent="0" algn="ctr">
              <a:buNone/>
              <a:defRPr sz="1600">
                <a:solidFill>
                  <a:schemeClr val="bg1"/>
                </a:solidFill>
              </a:defRPr>
            </a:lvl3pPr>
            <a:lvl4pPr marL="1371600" indent="0" algn="ctr">
              <a:buNone/>
              <a:defRPr sz="1600">
                <a:solidFill>
                  <a:schemeClr val="bg1"/>
                </a:solidFill>
              </a:defRPr>
            </a:lvl4pPr>
            <a:lvl5pPr marL="1828800" indent="0" algn="ctr">
              <a:buNone/>
              <a:defRPr sz="1600">
                <a:solidFill>
                  <a:schemeClr val="bg1"/>
                </a:solidFill>
              </a:defRPr>
            </a:lvl5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r>
              <a:rPr lang="en-US" err="1"/>
              <a:t>Pellent</a:t>
            </a:r>
            <a:r>
              <a:rPr lang="en-US"/>
              <a:t> </a:t>
            </a:r>
            <a:r>
              <a:rPr lang="en-US" err="1"/>
              <a:t>vulputate</a:t>
            </a:r>
            <a:r>
              <a:rPr lang="en-US"/>
              <a:t> </a:t>
            </a:r>
            <a:r>
              <a:rPr lang="en-US" err="1"/>
              <a:t>elit</a:t>
            </a:r>
            <a:endParaRPr lang="en-US"/>
          </a:p>
        </p:txBody>
      </p:sp>
      <p:sp>
        <p:nvSpPr>
          <p:cNvPr id="33" name="Rounded Rectangle 32">
            <a:extLst>
              <a:ext uri="{FF2B5EF4-FFF2-40B4-BE49-F238E27FC236}">
                <a16:creationId xmlns:a16="http://schemas.microsoft.com/office/drawing/2014/main" id="{F011B1B7-5825-9664-35BD-1E73774A280F}"/>
              </a:ext>
            </a:extLst>
          </p:cNvPr>
          <p:cNvSpPr/>
          <p:nvPr userDrawn="1"/>
        </p:nvSpPr>
        <p:spPr>
          <a:xfrm>
            <a:off x="7835651" y="3728912"/>
            <a:ext cx="2829066" cy="2300784"/>
          </a:xfrm>
          <a:prstGeom prst="roundRect">
            <a:avLst>
              <a:gd name="adj" fmla="val 8982"/>
            </a:avLst>
          </a:prstGeom>
          <a:solidFill>
            <a:srgbClr val="000000">
              <a:alpha val="29688"/>
            </a:srgbClr>
          </a:solidFill>
          <a:ln w="19050">
            <a:gradFill flip="none" rotWithShape="1">
              <a:gsLst>
                <a:gs pos="0">
                  <a:schemeClr val="accent2"/>
                </a:gs>
                <a:gs pos="100000">
                  <a:schemeClr val="accent3"/>
                </a:gs>
                <a:gs pos="55000">
                  <a:schemeClr val="accent4"/>
                </a:gs>
              </a:gsLst>
              <a:lin ang="2700000" scaled="1"/>
              <a:tileRect/>
            </a:gradFill>
          </a:ln>
        </p:spPr>
        <p:style>
          <a:lnRef idx="2">
            <a:schemeClr val="accent1"/>
          </a:lnRef>
          <a:fillRef idx="0">
            <a:schemeClr val="accent1"/>
          </a:fillRef>
          <a:effectRef idx="1">
            <a:schemeClr val="accent1"/>
          </a:effectRef>
          <a:fontRef idx="minor">
            <a:schemeClr val="tx1"/>
          </a:fontRef>
        </p:style>
        <p:txBody>
          <a:bodyPr lIns="182880" tIns="91440" rIns="182880" bIns="91440" rtlCol="0" anchor="ctr"/>
          <a:lstStyle/>
          <a:p>
            <a:endParaRPr lang="en-US" sz="1400">
              <a:solidFill>
                <a:srgbClr val="FFFFFF"/>
              </a:solidFill>
              <a:latin typeface="Amazon Ember Display"/>
            </a:endParaRPr>
          </a:p>
          <a:p>
            <a:endParaRPr lang="en-US" sz="1400">
              <a:solidFill>
                <a:srgbClr val="FFFFFF"/>
              </a:solidFill>
              <a:latin typeface="Amazon Ember Display"/>
            </a:endParaRPr>
          </a:p>
          <a:p>
            <a:endParaRPr lang="en-US" sz="1400">
              <a:solidFill>
                <a:srgbClr val="FFFFFF"/>
              </a:solidFill>
              <a:latin typeface="Amazon Ember Display"/>
            </a:endParaRPr>
          </a:p>
        </p:txBody>
      </p:sp>
      <p:sp>
        <p:nvSpPr>
          <p:cNvPr id="34" name="Text Placeholder 21">
            <a:extLst>
              <a:ext uri="{FF2B5EF4-FFF2-40B4-BE49-F238E27FC236}">
                <a16:creationId xmlns:a16="http://schemas.microsoft.com/office/drawing/2014/main" id="{183B6973-2CB8-4B71-D683-BC770EC99463}"/>
              </a:ext>
            </a:extLst>
          </p:cNvPr>
          <p:cNvSpPr>
            <a:spLocks noGrp="1"/>
          </p:cNvSpPr>
          <p:nvPr>
            <p:ph type="body" sz="quarter" idx="26" hasCustomPrompt="1"/>
          </p:nvPr>
        </p:nvSpPr>
        <p:spPr>
          <a:xfrm>
            <a:off x="8019948" y="4026347"/>
            <a:ext cx="2440231" cy="411161"/>
          </a:xfrm>
          <a:prstGeom prst="rect">
            <a:avLst/>
          </a:prstGeom>
        </p:spPr>
        <p:txBody>
          <a:bodyPr/>
          <a:lstStyle>
            <a:lvl1pPr marL="0" indent="0" algn="l">
              <a:buNone/>
              <a:defRPr kumimoji="0" lang="en-US" sz="20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Subtitle 4</a:t>
            </a:r>
          </a:p>
        </p:txBody>
      </p:sp>
      <p:sp>
        <p:nvSpPr>
          <p:cNvPr id="35" name="Text Placeholder 23">
            <a:extLst>
              <a:ext uri="{FF2B5EF4-FFF2-40B4-BE49-F238E27FC236}">
                <a16:creationId xmlns:a16="http://schemas.microsoft.com/office/drawing/2014/main" id="{6E51BEE7-3A11-AEB2-1488-A173CF807879}"/>
              </a:ext>
            </a:extLst>
          </p:cNvPr>
          <p:cNvSpPr>
            <a:spLocks noGrp="1"/>
          </p:cNvSpPr>
          <p:nvPr>
            <p:ph type="body" sz="quarter" idx="27" hasCustomPrompt="1"/>
          </p:nvPr>
        </p:nvSpPr>
        <p:spPr>
          <a:xfrm>
            <a:off x="8019950" y="4715325"/>
            <a:ext cx="2440229" cy="1109662"/>
          </a:xfrm>
          <a:prstGeom prst="rect">
            <a:avLst/>
          </a:prstGeom>
        </p:spPr>
        <p:txBody>
          <a:bodyPr/>
          <a:lstStyle>
            <a:lvl1pPr marL="0" indent="0" algn="l">
              <a:lnSpc>
                <a:spcPts val="1800"/>
              </a:lnSpc>
              <a:buNone/>
              <a:defRPr sz="1400">
                <a:solidFill>
                  <a:schemeClr val="tx1"/>
                </a:solidFill>
                <a:latin typeface="Amazon Ember Display" panose="020F0603020204020204" pitchFamily="34" charset="0"/>
                <a:ea typeface="Amazon Ember Display" panose="020F0603020204020204" pitchFamily="34" charset="0"/>
                <a:cs typeface="Amazon Ember Display" panose="020F0603020204020204" pitchFamily="34" charset="0"/>
              </a:defRPr>
            </a:lvl1pPr>
            <a:lvl2pPr marL="457200" indent="0" algn="ctr">
              <a:buNone/>
              <a:defRPr sz="1600">
                <a:solidFill>
                  <a:schemeClr val="bg1"/>
                </a:solidFill>
              </a:defRPr>
            </a:lvl2pPr>
            <a:lvl3pPr marL="914400" indent="0" algn="ctr">
              <a:buNone/>
              <a:defRPr sz="1600">
                <a:solidFill>
                  <a:schemeClr val="bg1"/>
                </a:solidFill>
              </a:defRPr>
            </a:lvl3pPr>
            <a:lvl4pPr marL="1371600" indent="0" algn="ctr">
              <a:buNone/>
              <a:defRPr sz="1600">
                <a:solidFill>
                  <a:schemeClr val="bg1"/>
                </a:solidFill>
              </a:defRPr>
            </a:lvl4pPr>
            <a:lvl5pPr marL="1828800" indent="0" algn="ctr">
              <a:buNone/>
              <a:defRPr sz="1600">
                <a:solidFill>
                  <a:schemeClr val="bg1"/>
                </a:solidFill>
              </a:defRPr>
            </a:lvl5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r>
              <a:rPr lang="en-US" err="1"/>
              <a:t>Pellent</a:t>
            </a:r>
            <a:r>
              <a:rPr lang="en-US"/>
              <a:t> </a:t>
            </a:r>
            <a:r>
              <a:rPr lang="en-US" err="1"/>
              <a:t>vulputate</a:t>
            </a:r>
            <a:r>
              <a:rPr lang="en-US"/>
              <a:t> </a:t>
            </a:r>
            <a:r>
              <a:rPr lang="en-US" err="1"/>
              <a:t>elit</a:t>
            </a:r>
            <a:endParaRPr lang="en-US"/>
          </a:p>
        </p:txBody>
      </p:sp>
      <p:sp>
        <p:nvSpPr>
          <p:cNvPr id="2" name="Title Placeholder 1">
            <a:extLst>
              <a:ext uri="{FF2B5EF4-FFF2-40B4-BE49-F238E27FC236}">
                <a16:creationId xmlns:a16="http://schemas.microsoft.com/office/drawing/2014/main" id="{32BFA4C5-1D61-90E9-CCF0-3D9045D979DC}"/>
              </a:ext>
            </a:extLst>
          </p:cNvPr>
          <p:cNvSpPr>
            <a:spLocks noGrp="1"/>
          </p:cNvSpPr>
          <p:nvPr>
            <p:ph type="title" hasCustomPrompt="1"/>
          </p:nvPr>
        </p:nvSpPr>
        <p:spPr>
          <a:xfrm>
            <a:off x="483200" y="1550104"/>
            <a:ext cx="3167943" cy="2780525"/>
          </a:xfrm>
          <a:prstGeom prst="rect">
            <a:avLst/>
          </a:prstGeom>
        </p:spPr>
        <p:txBody>
          <a:bodyPr vert="horz" lIns="91440" tIns="45720" rIns="91440" bIns="45720" rtlCol="0" anchor="t">
            <a:normAutofit/>
          </a:bodyPr>
          <a:lstStyle>
            <a:lvl1pPr>
              <a:defRPr/>
            </a:lvl1pPr>
          </a:lstStyle>
          <a:p>
            <a:r>
              <a:rPr lang="en-GB"/>
              <a:t>Title and 2x2 column content</a:t>
            </a:r>
            <a:endParaRPr lang="en-US"/>
          </a:p>
        </p:txBody>
      </p:sp>
    </p:spTree>
    <p:extLst>
      <p:ext uri="{BB962C8B-B14F-4D97-AF65-F5344CB8AC3E}">
        <p14:creationId xmlns:p14="http://schemas.microsoft.com/office/powerpoint/2010/main" val="11035183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and image">
    <p:bg>
      <p:bgPr>
        <a:solidFill>
          <a:srgbClr val="161D26"/>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2F6BE3F-8791-85EB-7BB0-25761B31F4C3}"/>
              </a:ext>
            </a:extLst>
          </p:cNvPr>
          <p:cNvSpPr>
            <a:spLocks noGrp="1"/>
          </p:cNvSpPr>
          <p:nvPr>
            <p:ph type="pic" sz="quarter" idx="12"/>
          </p:nvPr>
        </p:nvSpPr>
        <p:spPr>
          <a:xfrm>
            <a:off x="763656" y="2648239"/>
            <a:ext cx="10664687" cy="3384550"/>
          </a:xfrm>
          <a:prstGeom prst="roundRect">
            <a:avLst>
              <a:gd name="adj" fmla="val 8562"/>
            </a:avLst>
          </a:prstGeom>
          <a:solidFill>
            <a:schemeClr val="bg2"/>
          </a:solidFill>
        </p:spPr>
        <p:txBody>
          <a:bodyPr/>
          <a:lstStyle/>
          <a:p>
            <a:endParaRPr lang="en-US"/>
          </a:p>
        </p:txBody>
      </p:sp>
      <p:sp>
        <p:nvSpPr>
          <p:cNvPr id="2" name="Title Placeholder 1">
            <a:extLst>
              <a:ext uri="{FF2B5EF4-FFF2-40B4-BE49-F238E27FC236}">
                <a16:creationId xmlns:a16="http://schemas.microsoft.com/office/drawing/2014/main" id="{6030367B-F2DC-5732-2E15-51B06CBA6DF6}"/>
              </a:ext>
            </a:extLst>
          </p:cNvPr>
          <p:cNvSpPr>
            <a:spLocks noGrp="1"/>
          </p:cNvSpPr>
          <p:nvPr>
            <p:ph type="title" hasCustomPrompt="1"/>
          </p:nvPr>
        </p:nvSpPr>
        <p:spPr>
          <a:xfrm>
            <a:off x="763656" y="1532637"/>
            <a:ext cx="10607729" cy="530944"/>
          </a:xfrm>
          <a:prstGeom prst="rect">
            <a:avLst/>
          </a:prstGeom>
        </p:spPr>
        <p:txBody>
          <a:bodyPr vert="horz" lIns="91440" tIns="45720" rIns="91440" bIns="45720" rtlCol="0" anchor="t">
            <a:normAutofit/>
          </a:bodyPr>
          <a:lstStyle>
            <a:lvl1pPr algn="l">
              <a:defRPr/>
            </a:lvl1pPr>
          </a:lstStyle>
          <a:p>
            <a:r>
              <a:rPr lang="en-GB"/>
              <a:t>Title and image</a:t>
            </a:r>
            <a:endParaRPr lang="en-US"/>
          </a:p>
        </p:txBody>
      </p:sp>
    </p:spTree>
    <p:extLst>
      <p:ext uri="{BB962C8B-B14F-4D97-AF65-F5344CB8AC3E}">
        <p14:creationId xmlns:p14="http://schemas.microsoft.com/office/powerpoint/2010/main" val="14716416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Title and code">
    <p:bg>
      <p:bgPr>
        <a:solidFill>
          <a:srgbClr val="161D26"/>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2F6BE3F-8791-85EB-7BB0-25761B31F4C3}"/>
              </a:ext>
            </a:extLst>
          </p:cNvPr>
          <p:cNvSpPr>
            <a:spLocks noGrp="1"/>
          </p:cNvSpPr>
          <p:nvPr>
            <p:ph type="pic" sz="quarter" idx="12"/>
          </p:nvPr>
        </p:nvSpPr>
        <p:spPr>
          <a:xfrm>
            <a:off x="763656" y="2606675"/>
            <a:ext cx="10664687" cy="3384550"/>
          </a:xfrm>
          <a:prstGeom prst="roundRect">
            <a:avLst>
              <a:gd name="adj" fmla="val 8562"/>
            </a:avLst>
          </a:prstGeom>
          <a:noFill/>
          <a:ln w="19050">
            <a:solidFill>
              <a:schemeClr val="bg2"/>
            </a:solidFill>
          </a:ln>
        </p:spPr>
        <p:txBody>
          <a:bodyPr/>
          <a:lstStyle/>
          <a:p>
            <a:endParaRPr lang="en-US"/>
          </a:p>
        </p:txBody>
      </p:sp>
      <p:sp>
        <p:nvSpPr>
          <p:cNvPr id="5" name="Text Placeholder 21">
            <a:extLst>
              <a:ext uri="{FF2B5EF4-FFF2-40B4-BE49-F238E27FC236}">
                <a16:creationId xmlns:a16="http://schemas.microsoft.com/office/drawing/2014/main" id="{761B93CA-04D6-E74F-91FD-A35FAB4C3701}"/>
              </a:ext>
            </a:extLst>
          </p:cNvPr>
          <p:cNvSpPr>
            <a:spLocks noGrp="1"/>
          </p:cNvSpPr>
          <p:nvPr>
            <p:ph type="body" sz="quarter" idx="10" hasCustomPrompt="1"/>
          </p:nvPr>
        </p:nvSpPr>
        <p:spPr>
          <a:xfrm>
            <a:off x="486561" y="749209"/>
            <a:ext cx="3578552" cy="235131"/>
          </a:xfrm>
          <a:prstGeom prst="rect">
            <a:avLst/>
          </a:prstGeom>
        </p:spPr>
        <p:txBody>
          <a:bodyPr/>
          <a:lstStyle>
            <a:lvl1pPr marL="0" indent="0">
              <a:buNone/>
              <a:defRPr kumimoji="0" lang="en-US" sz="1200" b="0" i="0" u="none" strike="noStrike" kern="1200" cap="all" spc="300" normalizeH="0" baseline="0" dirty="0" smtClean="0">
                <a:ln>
                  <a:noFill/>
                </a:ln>
                <a:solidFill>
                  <a:schemeClr val="tx1"/>
                </a:solidFill>
                <a:effectLst/>
                <a:uLnTx/>
                <a:uFillTx/>
                <a:latin typeface="Amazon Ember Mono" panose="020B0509020204020204" pitchFamily="49" charset="0"/>
                <a:ea typeface="Amazon Ember Mono" panose="020B0509020204020204" pitchFamily="49" charset="0"/>
                <a:cs typeface="Amazon Ember Mono" panose="020B0509020204020204" pitchFamily="49" charset="0"/>
              </a:defRPr>
            </a:lvl1pPr>
          </a:lstStyle>
          <a:p>
            <a:pPr lvl="0"/>
            <a:r>
              <a:rPr lang="en-US" dirty="0"/>
              <a:t>EYEBROW</a:t>
            </a:r>
          </a:p>
        </p:txBody>
      </p:sp>
      <p:sp>
        <p:nvSpPr>
          <p:cNvPr id="2" name="Title Placeholder 1">
            <a:extLst>
              <a:ext uri="{FF2B5EF4-FFF2-40B4-BE49-F238E27FC236}">
                <a16:creationId xmlns:a16="http://schemas.microsoft.com/office/drawing/2014/main" id="{61E43B64-26E4-91A6-696C-B89B026DC637}"/>
              </a:ext>
            </a:extLst>
          </p:cNvPr>
          <p:cNvSpPr>
            <a:spLocks noGrp="1"/>
          </p:cNvSpPr>
          <p:nvPr>
            <p:ph type="title" hasCustomPrompt="1"/>
          </p:nvPr>
        </p:nvSpPr>
        <p:spPr>
          <a:xfrm>
            <a:off x="486561" y="1112223"/>
            <a:ext cx="10607729" cy="530944"/>
          </a:xfrm>
          <a:prstGeom prst="rect">
            <a:avLst/>
          </a:prstGeom>
        </p:spPr>
        <p:txBody>
          <a:bodyPr vert="horz" lIns="91440" tIns="45720" rIns="91440" bIns="45720" rtlCol="0" anchor="t">
            <a:normAutofit/>
          </a:bodyPr>
          <a:lstStyle>
            <a:lvl1pPr algn="l">
              <a:defRPr/>
            </a:lvl1pPr>
          </a:lstStyle>
          <a:p>
            <a:r>
              <a:rPr lang="en-GB"/>
              <a:t>Title and code</a:t>
            </a:r>
            <a:endParaRPr lang="en-US"/>
          </a:p>
        </p:txBody>
      </p:sp>
    </p:spTree>
    <p:extLst>
      <p:ext uri="{BB962C8B-B14F-4D97-AF65-F5344CB8AC3E}">
        <p14:creationId xmlns:p14="http://schemas.microsoft.com/office/powerpoint/2010/main" val="11213805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content, and image">
    <p:bg>
      <p:bgPr>
        <a:solidFill>
          <a:srgbClr val="161D26"/>
        </a:solidFill>
        <a:effectLst/>
      </p:bgPr>
    </p:bg>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039700BE-EA56-FC03-3257-55D7462BD8A5}"/>
              </a:ext>
            </a:extLst>
          </p:cNvPr>
          <p:cNvSpPr>
            <a:spLocks noGrp="1"/>
          </p:cNvSpPr>
          <p:nvPr>
            <p:ph type="pic" sz="quarter" idx="12"/>
          </p:nvPr>
        </p:nvSpPr>
        <p:spPr>
          <a:xfrm>
            <a:off x="5865022" y="694380"/>
            <a:ext cx="5346883" cy="5491468"/>
          </a:xfrm>
          <a:prstGeom prst="roundRect">
            <a:avLst>
              <a:gd name="adj" fmla="val 4675"/>
            </a:avLst>
          </a:prstGeom>
          <a:solidFill>
            <a:schemeClr val="bg2"/>
          </a:solidFill>
        </p:spPr>
        <p:txBody>
          <a:bodyPr/>
          <a:lstStyle/>
          <a:p>
            <a:endParaRPr lang="en-US"/>
          </a:p>
        </p:txBody>
      </p:sp>
      <p:sp>
        <p:nvSpPr>
          <p:cNvPr id="12" name="Text Placeholder 21">
            <a:extLst>
              <a:ext uri="{FF2B5EF4-FFF2-40B4-BE49-F238E27FC236}">
                <a16:creationId xmlns:a16="http://schemas.microsoft.com/office/drawing/2014/main" id="{7453FC75-76C0-FFCA-4ECA-C4E90A98CD3C}"/>
              </a:ext>
            </a:extLst>
          </p:cNvPr>
          <p:cNvSpPr>
            <a:spLocks noGrp="1"/>
          </p:cNvSpPr>
          <p:nvPr>
            <p:ph type="body" sz="quarter" idx="13" hasCustomPrompt="1"/>
          </p:nvPr>
        </p:nvSpPr>
        <p:spPr>
          <a:xfrm>
            <a:off x="486061" y="3258032"/>
            <a:ext cx="3903878" cy="1728220"/>
          </a:xfrm>
          <a:prstGeom prst="rect">
            <a:avLst/>
          </a:prstGeom>
        </p:spPr>
        <p:txBody>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kumimoji="0" lang="en-US" sz="1800" b="0" i="0" u="none" strike="noStrike" kern="1200" cap="none" spc="0" normalizeH="0" baseline="0" dirty="0" smtClean="0">
                <a:ln>
                  <a:noFill/>
                </a:ln>
                <a:solidFill>
                  <a:srgbClr val="FFFFFF"/>
                </a:solidFill>
                <a:effectLst/>
                <a:uLnTx/>
                <a:uFillTx/>
                <a:latin typeface="Amazon Ember Display"/>
                <a:ea typeface="+mn-ea"/>
                <a:cs typeface="+mn-cs"/>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p>
          <a:p>
            <a:pPr lvl="0"/>
            <a:endParaRPr lang="en-US"/>
          </a:p>
        </p:txBody>
      </p:sp>
      <p:sp>
        <p:nvSpPr>
          <p:cNvPr id="2" name="Title Placeholder 1">
            <a:extLst>
              <a:ext uri="{FF2B5EF4-FFF2-40B4-BE49-F238E27FC236}">
                <a16:creationId xmlns:a16="http://schemas.microsoft.com/office/drawing/2014/main" id="{F40C62D6-9A76-B11D-63D8-2BAA50FC9538}"/>
              </a:ext>
            </a:extLst>
          </p:cNvPr>
          <p:cNvSpPr>
            <a:spLocks noGrp="1"/>
          </p:cNvSpPr>
          <p:nvPr>
            <p:ph type="title" hasCustomPrompt="1"/>
          </p:nvPr>
        </p:nvSpPr>
        <p:spPr>
          <a:xfrm>
            <a:off x="486060" y="1520848"/>
            <a:ext cx="3903878" cy="1411537"/>
          </a:xfrm>
          <a:prstGeom prst="rect">
            <a:avLst/>
          </a:prstGeom>
        </p:spPr>
        <p:txBody>
          <a:bodyPr vert="horz" lIns="91440" tIns="45720" rIns="91440" bIns="45720" rtlCol="0" anchor="t">
            <a:normAutofit/>
          </a:bodyPr>
          <a:lstStyle>
            <a:lvl1pPr>
              <a:defRPr/>
            </a:lvl1pPr>
          </a:lstStyle>
          <a:p>
            <a:r>
              <a:rPr lang="en-GB"/>
              <a:t>Title, content and image</a:t>
            </a:r>
            <a:endParaRPr lang="en-US"/>
          </a:p>
        </p:txBody>
      </p:sp>
    </p:spTree>
    <p:extLst>
      <p:ext uri="{BB962C8B-B14F-4D97-AF65-F5344CB8AC3E}">
        <p14:creationId xmlns:p14="http://schemas.microsoft.com/office/powerpoint/2010/main" val="159053014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content, and image_02">
    <p:bg>
      <p:bgPr>
        <a:solidFill>
          <a:srgbClr val="161D26"/>
        </a:solidFill>
        <a:effectLst/>
      </p:bgPr>
    </p:bg>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039700BE-EA56-FC03-3257-55D7462BD8A5}"/>
              </a:ext>
            </a:extLst>
          </p:cNvPr>
          <p:cNvSpPr>
            <a:spLocks noGrp="1"/>
          </p:cNvSpPr>
          <p:nvPr>
            <p:ph type="pic" sz="quarter" idx="12"/>
          </p:nvPr>
        </p:nvSpPr>
        <p:spPr>
          <a:xfrm>
            <a:off x="602143" y="721360"/>
            <a:ext cx="4874098" cy="5464488"/>
          </a:xfrm>
          <a:prstGeom prst="roundRect">
            <a:avLst>
              <a:gd name="adj" fmla="val 4675"/>
            </a:avLst>
          </a:prstGeom>
          <a:solidFill>
            <a:schemeClr val="bg2"/>
          </a:solidFill>
        </p:spPr>
        <p:txBody>
          <a:bodyPr/>
          <a:lstStyle/>
          <a:p>
            <a:endParaRPr lang="en-US"/>
          </a:p>
        </p:txBody>
      </p:sp>
      <p:sp>
        <p:nvSpPr>
          <p:cNvPr id="12" name="Text Placeholder 21">
            <a:extLst>
              <a:ext uri="{FF2B5EF4-FFF2-40B4-BE49-F238E27FC236}">
                <a16:creationId xmlns:a16="http://schemas.microsoft.com/office/drawing/2014/main" id="{7453FC75-76C0-FFCA-4ECA-C4E90A98CD3C}"/>
              </a:ext>
            </a:extLst>
          </p:cNvPr>
          <p:cNvSpPr>
            <a:spLocks noGrp="1"/>
          </p:cNvSpPr>
          <p:nvPr>
            <p:ph type="body" sz="quarter" idx="13" hasCustomPrompt="1"/>
          </p:nvPr>
        </p:nvSpPr>
        <p:spPr>
          <a:xfrm>
            <a:off x="5865022" y="3258032"/>
            <a:ext cx="3903878" cy="1728220"/>
          </a:xfrm>
          <a:prstGeom prst="rect">
            <a:avLst/>
          </a:prstGeom>
        </p:spPr>
        <p:txBody>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kumimoji="0" lang="en-US" sz="1800" b="0" i="0" u="none" strike="noStrike" kern="1200" cap="none" spc="0" normalizeH="0" baseline="0" dirty="0" smtClean="0">
                <a:ln>
                  <a:noFill/>
                </a:ln>
                <a:solidFill>
                  <a:srgbClr val="FFFFFF"/>
                </a:solidFill>
                <a:effectLst/>
                <a:uLnTx/>
                <a:uFillTx/>
                <a:latin typeface="Amazon Ember Display"/>
                <a:ea typeface="+mn-ea"/>
                <a:cs typeface="+mn-cs"/>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p>
          <a:p>
            <a:pPr lvl="0"/>
            <a:endParaRPr lang="en-US"/>
          </a:p>
        </p:txBody>
      </p:sp>
      <p:sp>
        <p:nvSpPr>
          <p:cNvPr id="2" name="Title Placeholder 1">
            <a:extLst>
              <a:ext uri="{FF2B5EF4-FFF2-40B4-BE49-F238E27FC236}">
                <a16:creationId xmlns:a16="http://schemas.microsoft.com/office/drawing/2014/main" id="{8D3C2B30-8192-7AAF-341C-09B96ED4DD62}"/>
              </a:ext>
            </a:extLst>
          </p:cNvPr>
          <p:cNvSpPr>
            <a:spLocks noGrp="1"/>
          </p:cNvSpPr>
          <p:nvPr>
            <p:ph type="title" hasCustomPrompt="1"/>
          </p:nvPr>
        </p:nvSpPr>
        <p:spPr>
          <a:xfrm>
            <a:off x="5865022" y="1520848"/>
            <a:ext cx="3903878" cy="1411537"/>
          </a:xfrm>
          <a:prstGeom prst="rect">
            <a:avLst/>
          </a:prstGeom>
        </p:spPr>
        <p:txBody>
          <a:bodyPr vert="horz" lIns="91440" tIns="45720" rIns="91440" bIns="45720" rtlCol="0" anchor="t">
            <a:normAutofit/>
          </a:bodyPr>
          <a:lstStyle>
            <a:lvl1pPr>
              <a:defRPr/>
            </a:lvl1pPr>
          </a:lstStyle>
          <a:p>
            <a:r>
              <a:rPr lang="en-GB"/>
              <a:t>Title, content and image</a:t>
            </a:r>
            <a:endParaRPr lang="en-US"/>
          </a:p>
        </p:txBody>
      </p:sp>
    </p:spTree>
    <p:extLst>
      <p:ext uri="{BB962C8B-B14F-4D97-AF65-F5344CB8AC3E}">
        <p14:creationId xmlns:p14="http://schemas.microsoft.com/office/powerpoint/2010/main" val="58972698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content, two columns, and image_">
    <p:bg>
      <p:bgPr>
        <a:solidFill>
          <a:srgbClr val="161D26"/>
        </a:solidFill>
        <a:effectLst/>
      </p:bgPr>
    </p:bg>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039700BE-EA56-FC03-3257-55D7462BD8A5}"/>
              </a:ext>
            </a:extLst>
          </p:cNvPr>
          <p:cNvSpPr>
            <a:spLocks noGrp="1"/>
          </p:cNvSpPr>
          <p:nvPr>
            <p:ph type="pic" sz="quarter" idx="12"/>
          </p:nvPr>
        </p:nvSpPr>
        <p:spPr>
          <a:xfrm>
            <a:off x="602143" y="721360"/>
            <a:ext cx="4874098" cy="5464488"/>
          </a:xfrm>
          <a:prstGeom prst="roundRect">
            <a:avLst>
              <a:gd name="adj" fmla="val 4675"/>
            </a:avLst>
          </a:prstGeom>
          <a:solidFill>
            <a:schemeClr val="bg2"/>
          </a:solidFill>
        </p:spPr>
        <p:txBody>
          <a:bodyPr/>
          <a:lstStyle/>
          <a:p>
            <a:endParaRPr lang="en-US"/>
          </a:p>
        </p:txBody>
      </p:sp>
      <p:sp>
        <p:nvSpPr>
          <p:cNvPr id="12" name="Text Placeholder 21">
            <a:extLst>
              <a:ext uri="{FF2B5EF4-FFF2-40B4-BE49-F238E27FC236}">
                <a16:creationId xmlns:a16="http://schemas.microsoft.com/office/drawing/2014/main" id="{7453FC75-76C0-FFCA-4ECA-C4E90A98CD3C}"/>
              </a:ext>
            </a:extLst>
          </p:cNvPr>
          <p:cNvSpPr>
            <a:spLocks noGrp="1"/>
          </p:cNvSpPr>
          <p:nvPr>
            <p:ph type="body" sz="quarter" idx="13" hasCustomPrompt="1"/>
          </p:nvPr>
        </p:nvSpPr>
        <p:spPr>
          <a:xfrm>
            <a:off x="5865022" y="2458544"/>
            <a:ext cx="5422738" cy="665990"/>
          </a:xfrm>
          <a:prstGeom prst="rect">
            <a:avLst/>
          </a:prstGeom>
        </p:spPr>
        <p:txBody>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kumimoji="0" lang="en-US" sz="1800" b="0" i="0" u="none" strike="noStrike" kern="1200" cap="none" spc="0" normalizeH="0" baseline="0" dirty="0" smtClean="0">
                <a:ln>
                  <a:noFill/>
                </a:ln>
                <a:solidFill>
                  <a:srgbClr val="FFFFFF"/>
                </a:solidFill>
                <a:effectLst/>
                <a:uLnTx/>
                <a:uFillTx/>
                <a:latin typeface="Amazon Ember Display"/>
                <a:ea typeface="+mn-ea"/>
                <a:cs typeface="+mn-cs"/>
              </a:defRPr>
            </a:lvl1pPr>
          </a:lstStyle>
          <a:p>
            <a:pPr lvl="0"/>
            <a:r>
              <a:rPr lang="en-US"/>
              <a:t>Lorem ipsum dolor sit </a:t>
            </a:r>
            <a:r>
              <a:rPr lang="en-US" err="1"/>
              <a:t>amet</a:t>
            </a:r>
            <a:r>
              <a:rPr lang="en-US"/>
              <a:t>, </a:t>
            </a:r>
            <a:r>
              <a:rPr lang="en-US" err="1"/>
              <a:t>consectetuer</a:t>
            </a:r>
            <a:r>
              <a:rPr lang="en-US"/>
              <a:t> </a:t>
            </a:r>
            <a:r>
              <a:rPr lang="en-US" err="1"/>
              <a:t>adipiscing</a:t>
            </a:r>
            <a:r>
              <a:rPr lang="en-US"/>
              <a:t> </a:t>
            </a:r>
            <a:r>
              <a:rPr lang="en-US" err="1"/>
              <a:t>elit</a:t>
            </a:r>
            <a:r>
              <a:rPr lang="en-US"/>
              <a:t>. Maecenas </a:t>
            </a:r>
            <a:r>
              <a:rPr lang="en-US" err="1"/>
              <a:t>porttitor</a:t>
            </a:r>
            <a:r>
              <a:rPr lang="en-US"/>
              <a:t> </a:t>
            </a:r>
            <a:r>
              <a:rPr lang="en-US" err="1"/>
              <a:t>congue</a:t>
            </a:r>
            <a:r>
              <a:rPr lang="en-US"/>
              <a:t> </a:t>
            </a:r>
            <a:r>
              <a:rPr lang="en-US" err="1"/>
              <a:t>massa</a:t>
            </a:r>
            <a:r>
              <a:rPr lang="en-US"/>
              <a:t>. </a:t>
            </a:r>
          </a:p>
          <a:p>
            <a:pPr lvl="0"/>
            <a:endParaRPr lang="en-US"/>
          </a:p>
        </p:txBody>
      </p:sp>
      <p:sp>
        <p:nvSpPr>
          <p:cNvPr id="3" name="Text Placeholder 21">
            <a:extLst>
              <a:ext uri="{FF2B5EF4-FFF2-40B4-BE49-F238E27FC236}">
                <a16:creationId xmlns:a16="http://schemas.microsoft.com/office/drawing/2014/main" id="{2149FBC2-7683-A9B2-46C5-5B57FB19189E}"/>
              </a:ext>
            </a:extLst>
          </p:cNvPr>
          <p:cNvSpPr>
            <a:spLocks noGrp="1"/>
          </p:cNvSpPr>
          <p:nvPr>
            <p:ph type="body" sz="quarter" idx="22" hasCustomPrompt="1"/>
          </p:nvPr>
        </p:nvSpPr>
        <p:spPr>
          <a:xfrm>
            <a:off x="5865021" y="3733467"/>
            <a:ext cx="2440231" cy="411161"/>
          </a:xfrm>
          <a:prstGeom prst="rect">
            <a:avLst/>
          </a:prstGeom>
        </p:spPr>
        <p:txBody>
          <a:bodyPr/>
          <a:lstStyle>
            <a:lvl1pPr marL="0" indent="0" algn="l">
              <a:buNone/>
              <a:defRPr kumimoji="0" lang="en-US" sz="20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Subtitle 1</a:t>
            </a:r>
          </a:p>
        </p:txBody>
      </p:sp>
      <p:sp>
        <p:nvSpPr>
          <p:cNvPr id="4" name="Text Placeholder 23">
            <a:extLst>
              <a:ext uri="{FF2B5EF4-FFF2-40B4-BE49-F238E27FC236}">
                <a16:creationId xmlns:a16="http://schemas.microsoft.com/office/drawing/2014/main" id="{17EDA63C-3159-CA34-D4B9-9A79B9E9B3E2}"/>
              </a:ext>
            </a:extLst>
          </p:cNvPr>
          <p:cNvSpPr>
            <a:spLocks noGrp="1"/>
          </p:cNvSpPr>
          <p:nvPr>
            <p:ph type="body" sz="quarter" idx="23" hasCustomPrompt="1"/>
          </p:nvPr>
        </p:nvSpPr>
        <p:spPr>
          <a:xfrm>
            <a:off x="5865023" y="4422445"/>
            <a:ext cx="2440229" cy="1109662"/>
          </a:xfrm>
          <a:prstGeom prst="rect">
            <a:avLst/>
          </a:prstGeom>
        </p:spPr>
        <p:txBody>
          <a:bodyPr/>
          <a:lstStyle>
            <a:lvl1pPr marL="0" indent="0" algn="l">
              <a:lnSpc>
                <a:spcPts val="1800"/>
              </a:lnSpc>
              <a:buNone/>
              <a:defRPr sz="1400">
                <a:solidFill>
                  <a:schemeClr val="tx1"/>
                </a:solidFill>
                <a:latin typeface="Amazon Ember Display" panose="020F0603020204020204" pitchFamily="34" charset="0"/>
                <a:ea typeface="Amazon Ember Display" panose="020F0603020204020204" pitchFamily="34" charset="0"/>
                <a:cs typeface="Amazon Ember Display" panose="020F0603020204020204" pitchFamily="34" charset="0"/>
              </a:defRPr>
            </a:lvl1pPr>
            <a:lvl2pPr marL="457200" indent="0" algn="ctr">
              <a:buNone/>
              <a:defRPr sz="1600">
                <a:solidFill>
                  <a:schemeClr val="bg1"/>
                </a:solidFill>
              </a:defRPr>
            </a:lvl2pPr>
            <a:lvl3pPr marL="914400" indent="0" algn="ctr">
              <a:buNone/>
              <a:defRPr sz="1600">
                <a:solidFill>
                  <a:schemeClr val="bg1"/>
                </a:solidFill>
              </a:defRPr>
            </a:lvl3pPr>
            <a:lvl4pPr marL="1371600" indent="0" algn="ctr">
              <a:buNone/>
              <a:defRPr sz="1600">
                <a:solidFill>
                  <a:schemeClr val="bg1"/>
                </a:solidFill>
              </a:defRPr>
            </a:lvl4pPr>
            <a:lvl5pPr marL="1828800" indent="0" algn="ctr">
              <a:buNone/>
              <a:defRPr sz="1600">
                <a:solidFill>
                  <a:schemeClr val="bg1"/>
                </a:solidFill>
              </a:defRPr>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Pellent</a:t>
            </a:r>
            <a:r>
              <a:rPr lang="en-US" dirty="0"/>
              <a:t> </a:t>
            </a:r>
            <a:r>
              <a:rPr lang="en-US" dirty="0" err="1"/>
              <a:t>vulputate</a:t>
            </a:r>
            <a:r>
              <a:rPr lang="en-US" dirty="0"/>
              <a:t> </a:t>
            </a:r>
            <a:r>
              <a:rPr lang="en-US" dirty="0" err="1"/>
              <a:t>elit</a:t>
            </a:r>
            <a:endParaRPr lang="en-US" dirty="0"/>
          </a:p>
        </p:txBody>
      </p:sp>
      <p:sp>
        <p:nvSpPr>
          <p:cNvPr id="5" name="Text Placeholder 21">
            <a:extLst>
              <a:ext uri="{FF2B5EF4-FFF2-40B4-BE49-F238E27FC236}">
                <a16:creationId xmlns:a16="http://schemas.microsoft.com/office/drawing/2014/main" id="{39D65247-30E9-1D1B-9BBF-08C0134797DF}"/>
              </a:ext>
            </a:extLst>
          </p:cNvPr>
          <p:cNvSpPr>
            <a:spLocks noGrp="1"/>
          </p:cNvSpPr>
          <p:nvPr>
            <p:ph type="body" sz="quarter" idx="26" hasCustomPrompt="1"/>
          </p:nvPr>
        </p:nvSpPr>
        <p:spPr>
          <a:xfrm>
            <a:off x="9000107" y="3733467"/>
            <a:ext cx="2440231" cy="411161"/>
          </a:xfrm>
          <a:prstGeom prst="rect">
            <a:avLst/>
          </a:prstGeom>
        </p:spPr>
        <p:txBody>
          <a:bodyPr/>
          <a:lstStyle>
            <a:lvl1pPr marL="0" indent="0" algn="l">
              <a:buNone/>
              <a:defRPr kumimoji="0" lang="en-US" sz="20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Subtitle 2</a:t>
            </a:r>
          </a:p>
        </p:txBody>
      </p:sp>
      <p:sp>
        <p:nvSpPr>
          <p:cNvPr id="6" name="Text Placeholder 23">
            <a:extLst>
              <a:ext uri="{FF2B5EF4-FFF2-40B4-BE49-F238E27FC236}">
                <a16:creationId xmlns:a16="http://schemas.microsoft.com/office/drawing/2014/main" id="{F16989F6-4ED5-C533-8D96-71926EBC6E56}"/>
              </a:ext>
            </a:extLst>
          </p:cNvPr>
          <p:cNvSpPr>
            <a:spLocks noGrp="1"/>
          </p:cNvSpPr>
          <p:nvPr>
            <p:ph type="body" sz="quarter" idx="27" hasCustomPrompt="1"/>
          </p:nvPr>
        </p:nvSpPr>
        <p:spPr>
          <a:xfrm>
            <a:off x="9000109" y="4422445"/>
            <a:ext cx="2440229" cy="1109662"/>
          </a:xfrm>
          <a:prstGeom prst="rect">
            <a:avLst/>
          </a:prstGeom>
        </p:spPr>
        <p:txBody>
          <a:bodyPr/>
          <a:lstStyle>
            <a:lvl1pPr marL="0" indent="0" algn="l">
              <a:lnSpc>
                <a:spcPts val="1800"/>
              </a:lnSpc>
              <a:buNone/>
              <a:defRPr sz="1400">
                <a:solidFill>
                  <a:schemeClr val="tx1"/>
                </a:solidFill>
                <a:latin typeface="Amazon Ember Display" panose="020F0603020204020204" pitchFamily="34" charset="0"/>
                <a:ea typeface="Amazon Ember Display" panose="020F0603020204020204" pitchFamily="34" charset="0"/>
                <a:cs typeface="Amazon Ember Display" panose="020F0603020204020204" pitchFamily="34" charset="0"/>
              </a:defRPr>
            </a:lvl1pPr>
            <a:lvl2pPr marL="457200" indent="0" algn="ctr">
              <a:buNone/>
              <a:defRPr sz="1600">
                <a:solidFill>
                  <a:schemeClr val="bg1"/>
                </a:solidFill>
              </a:defRPr>
            </a:lvl2pPr>
            <a:lvl3pPr marL="914400" indent="0" algn="ctr">
              <a:buNone/>
              <a:defRPr sz="1600">
                <a:solidFill>
                  <a:schemeClr val="bg1"/>
                </a:solidFill>
              </a:defRPr>
            </a:lvl3pPr>
            <a:lvl4pPr marL="1371600" indent="0" algn="ctr">
              <a:buNone/>
              <a:defRPr sz="1600">
                <a:solidFill>
                  <a:schemeClr val="bg1"/>
                </a:solidFill>
              </a:defRPr>
            </a:lvl4pPr>
            <a:lvl5pPr marL="1828800" indent="0" algn="ctr">
              <a:buNone/>
              <a:defRPr sz="1600">
                <a:solidFill>
                  <a:schemeClr val="bg1"/>
                </a:solidFill>
              </a:defRPr>
            </a:lvl5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r>
              <a:rPr lang="en-US" err="1"/>
              <a:t>Pellent</a:t>
            </a:r>
            <a:r>
              <a:rPr lang="en-US"/>
              <a:t> </a:t>
            </a:r>
            <a:r>
              <a:rPr lang="en-US" err="1"/>
              <a:t>vulputate</a:t>
            </a:r>
            <a:r>
              <a:rPr lang="en-US"/>
              <a:t> </a:t>
            </a:r>
            <a:r>
              <a:rPr lang="en-US" err="1"/>
              <a:t>elit</a:t>
            </a:r>
            <a:endParaRPr lang="en-US"/>
          </a:p>
        </p:txBody>
      </p:sp>
      <p:sp>
        <p:nvSpPr>
          <p:cNvPr id="2" name="Title Placeholder 1">
            <a:extLst>
              <a:ext uri="{FF2B5EF4-FFF2-40B4-BE49-F238E27FC236}">
                <a16:creationId xmlns:a16="http://schemas.microsoft.com/office/drawing/2014/main" id="{C95E5804-38E0-D2B4-2E6E-40721B9E945D}"/>
              </a:ext>
            </a:extLst>
          </p:cNvPr>
          <p:cNvSpPr>
            <a:spLocks noGrp="1"/>
          </p:cNvSpPr>
          <p:nvPr>
            <p:ph type="title" hasCustomPrompt="1"/>
          </p:nvPr>
        </p:nvSpPr>
        <p:spPr>
          <a:xfrm>
            <a:off x="5865021" y="742540"/>
            <a:ext cx="3903878" cy="1411537"/>
          </a:xfrm>
          <a:prstGeom prst="rect">
            <a:avLst/>
          </a:prstGeom>
        </p:spPr>
        <p:txBody>
          <a:bodyPr vert="horz" lIns="91440" tIns="45720" rIns="91440" bIns="45720" rtlCol="0" anchor="t">
            <a:normAutofit/>
          </a:bodyPr>
          <a:lstStyle>
            <a:lvl1pPr>
              <a:defRPr/>
            </a:lvl1pPr>
          </a:lstStyle>
          <a:p>
            <a:r>
              <a:rPr lang="en-GB"/>
              <a:t>Title, content and image</a:t>
            </a:r>
            <a:endParaRPr lang="en-US"/>
          </a:p>
        </p:txBody>
      </p:sp>
    </p:spTree>
    <p:extLst>
      <p:ext uri="{BB962C8B-B14F-4D97-AF65-F5344CB8AC3E}">
        <p14:creationId xmlns:p14="http://schemas.microsoft.com/office/powerpoint/2010/main" val="412344572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Title, content, and code">
    <p:bg>
      <p:bgPr>
        <a:solidFill>
          <a:srgbClr val="161D26"/>
        </a:solidFill>
        <a:effectLst/>
      </p:bgPr>
    </p:bg>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039700BE-EA56-FC03-3257-55D7462BD8A5}"/>
              </a:ext>
            </a:extLst>
          </p:cNvPr>
          <p:cNvSpPr>
            <a:spLocks noGrp="1"/>
          </p:cNvSpPr>
          <p:nvPr>
            <p:ph type="pic" sz="quarter" idx="12"/>
          </p:nvPr>
        </p:nvSpPr>
        <p:spPr>
          <a:xfrm>
            <a:off x="5861304" y="694380"/>
            <a:ext cx="5346883" cy="5491468"/>
          </a:xfrm>
          <a:prstGeom prst="roundRect">
            <a:avLst>
              <a:gd name="adj" fmla="val 4675"/>
            </a:avLst>
          </a:prstGeom>
          <a:noFill/>
          <a:ln w="19050">
            <a:solidFill>
              <a:schemeClr val="bg2"/>
            </a:solidFill>
          </a:ln>
        </p:spPr>
        <p:txBody>
          <a:bodyPr/>
          <a:lstStyle>
            <a:lvl1pPr>
              <a:defRPr>
                <a:solidFill>
                  <a:schemeClr val="bg1"/>
                </a:solidFill>
              </a:defRPr>
            </a:lvl1pPr>
          </a:lstStyle>
          <a:p>
            <a:endParaRPr lang="en-US"/>
          </a:p>
        </p:txBody>
      </p:sp>
      <p:sp>
        <p:nvSpPr>
          <p:cNvPr id="2" name="Text Placeholder 21">
            <a:extLst>
              <a:ext uri="{FF2B5EF4-FFF2-40B4-BE49-F238E27FC236}">
                <a16:creationId xmlns:a16="http://schemas.microsoft.com/office/drawing/2014/main" id="{C2D34918-D686-3120-DEC4-3DC57586D1CD}"/>
              </a:ext>
            </a:extLst>
          </p:cNvPr>
          <p:cNvSpPr>
            <a:spLocks noGrp="1"/>
          </p:cNvSpPr>
          <p:nvPr>
            <p:ph type="body" sz="quarter" idx="10" hasCustomPrompt="1"/>
          </p:nvPr>
        </p:nvSpPr>
        <p:spPr>
          <a:xfrm>
            <a:off x="499248" y="1726451"/>
            <a:ext cx="3578552" cy="235131"/>
          </a:xfrm>
          <a:prstGeom prst="rect">
            <a:avLst/>
          </a:prstGeom>
        </p:spPr>
        <p:txBody>
          <a:bodyPr/>
          <a:lstStyle>
            <a:lvl1pPr marL="0" indent="0">
              <a:buNone/>
              <a:defRPr kumimoji="0" lang="en-US" sz="1200" b="0" i="0" u="none" strike="noStrike" kern="1200" cap="all" spc="300" normalizeH="0" baseline="0" dirty="0" smtClean="0">
                <a:ln>
                  <a:noFill/>
                </a:ln>
                <a:solidFill>
                  <a:schemeClr val="tx1"/>
                </a:solidFill>
                <a:effectLst/>
                <a:uLnTx/>
                <a:uFillTx/>
                <a:latin typeface="Amazon Ember Mono" panose="020B0509020204020204" pitchFamily="49" charset="0"/>
                <a:ea typeface="Amazon Ember Mono" panose="020B0509020204020204" pitchFamily="49" charset="0"/>
                <a:cs typeface="Amazon Ember Mono" panose="020B0509020204020204" pitchFamily="49" charset="0"/>
              </a:defRPr>
            </a:lvl1pPr>
          </a:lstStyle>
          <a:p>
            <a:pPr lvl="0"/>
            <a:r>
              <a:rPr lang="en-US" dirty="0"/>
              <a:t>EYEBROW</a:t>
            </a:r>
          </a:p>
        </p:txBody>
      </p:sp>
      <p:sp>
        <p:nvSpPr>
          <p:cNvPr id="4" name="Text Placeholder 21">
            <a:extLst>
              <a:ext uri="{FF2B5EF4-FFF2-40B4-BE49-F238E27FC236}">
                <a16:creationId xmlns:a16="http://schemas.microsoft.com/office/drawing/2014/main" id="{D327B1D7-50B2-3252-1FA4-35AECAFF00EE}"/>
              </a:ext>
            </a:extLst>
          </p:cNvPr>
          <p:cNvSpPr>
            <a:spLocks noGrp="1"/>
          </p:cNvSpPr>
          <p:nvPr>
            <p:ph type="body" sz="quarter" idx="13" hasCustomPrompt="1"/>
          </p:nvPr>
        </p:nvSpPr>
        <p:spPr>
          <a:xfrm>
            <a:off x="486619" y="3876483"/>
            <a:ext cx="3591182" cy="1728220"/>
          </a:xfrm>
          <a:prstGeom prst="rect">
            <a:avLst/>
          </a:prstGeom>
        </p:spPr>
        <p:txBody>
          <a:bodyPr/>
          <a:lstStyle>
            <a:lvl1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kumimoji="0" lang="en-US" sz="1800" b="0" i="0" u="none" strike="noStrike" kern="1200" cap="none" spc="0" normalizeH="0" baseline="0" dirty="0" smtClean="0">
                <a:ln>
                  <a:noFill/>
                </a:ln>
                <a:solidFill>
                  <a:srgbClr val="FFFFFF"/>
                </a:solidFill>
                <a:effectLst/>
                <a:uLnTx/>
                <a:uFillTx/>
                <a:latin typeface="Amazon Ember Display"/>
                <a:ea typeface="+mn-ea"/>
                <a:cs typeface="+mn-cs"/>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a:t>
            </a:r>
          </a:p>
        </p:txBody>
      </p:sp>
      <p:sp>
        <p:nvSpPr>
          <p:cNvPr id="5" name="Title Placeholder 1">
            <a:extLst>
              <a:ext uri="{FF2B5EF4-FFF2-40B4-BE49-F238E27FC236}">
                <a16:creationId xmlns:a16="http://schemas.microsoft.com/office/drawing/2014/main" id="{D7EEEC36-0B78-BA39-92BB-5E2C49CF4169}"/>
              </a:ext>
            </a:extLst>
          </p:cNvPr>
          <p:cNvSpPr>
            <a:spLocks noGrp="1"/>
          </p:cNvSpPr>
          <p:nvPr>
            <p:ph type="title" hasCustomPrompt="1"/>
          </p:nvPr>
        </p:nvSpPr>
        <p:spPr>
          <a:xfrm>
            <a:off x="486060" y="2213264"/>
            <a:ext cx="3591182" cy="1411537"/>
          </a:xfrm>
          <a:prstGeom prst="rect">
            <a:avLst/>
          </a:prstGeom>
        </p:spPr>
        <p:txBody>
          <a:bodyPr vert="horz" lIns="91440" tIns="45720" rIns="91440" bIns="45720" rtlCol="0" anchor="t">
            <a:normAutofit/>
          </a:bodyPr>
          <a:lstStyle>
            <a:lvl1pPr>
              <a:defRPr/>
            </a:lvl1pPr>
          </a:lstStyle>
          <a:p>
            <a:r>
              <a:rPr lang="en-GB"/>
              <a:t>Title and code</a:t>
            </a:r>
            <a:endParaRPr lang="en-US"/>
          </a:p>
        </p:txBody>
      </p:sp>
    </p:spTree>
    <p:extLst>
      <p:ext uri="{BB962C8B-B14F-4D97-AF65-F5344CB8AC3E}">
        <p14:creationId xmlns:p14="http://schemas.microsoft.com/office/powerpoint/2010/main" val="262203197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Full image">
    <p:bg>
      <p:bgPr>
        <a:solidFill>
          <a:srgbClr val="161D26"/>
        </a:solidFill>
        <a:effectLst/>
      </p:bgPr>
    </p:bg>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039700BE-EA56-FC03-3257-55D7462BD8A5}"/>
              </a:ext>
            </a:extLst>
          </p:cNvPr>
          <p:cNvSpPr>
            <a:spLocks noGrp="1"/>
          </p:cNvSpPr>
          <p:nvPr>
            <p:ph type="pic" sz="quarter" idx="12"/>
          </p:nvPr>
        </p:nvSpPr>
        <p:spPr>
          <a:xfrm>
            <a:off x="-128015" y="0"/>
            <a:ext cx="12320016" cy="6858000"/>
          </a:xfrm>
          <a:prstGeom prst="roundRect">
            <a:avLst>
              <a:gd name="adj" fmla="val 0"/>
            </a:avLst>
          </a:prstGeom>
          <a:solidFill>
            <a:schemeClr val="bg2"/>
          </a:solidFill>
        </p:spPr>
        <p:txBody>
          <a:bodyPr/>
          <a:lstStyle/>
          <a:p>
            <a:endParaRPr lang="en-US"/>
          </a:p>
        </p:txBody>
      </p:sp>
    </p:spTree>
    <p:extLst>
      <p:ext uri="{BB962C8B-B14F-4D97-AF65-F5344CB8AC3E}">
        <p14:creationId xmlns:p14="http://schemas.microsoft.com/office/powerpoint/2010/main" val="278007331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rgbClr val="161D26"/>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91FD8A6-BD95-FFAA-2064-9DC67488DB00}"/>
              </a:ext>
            </a:extLst>
          </p:cNvPr>
          <p:cNvSpPr>
            <a:spLocks noGrp="1"/>
          </p:cNvSpPr>
          <p:nvPr>
            <p:ph type="title" hasCustomPrompt="1"/>
          </p:nvPr>
        </p:nvSpPr>
        <p:spPr>
          <a:xfrm>
            <a:off x="486566" y="650191"/>
            <a:ext cx="10607729" cy="530944"/>
          </a:xfrm>
          <a:prstGeom prst="rect">
            <a:avLst/>
          </a:prstGeom>
        </p:spPr>
        <p:txBody>
          <a:bodyPr vert="horz" lIns="91440" tIns="45720" rIns="91440" bIns="45720" rtlCol="0" anchor="t">
            <a:normAutofit/>
          </a:bodyPr>
          <a:lstStyle>
            <a:lvl1pPr algn="l">
              <a:defRPr/>
            </a:lvl1pPr>
          </a:lstStyle>
          <a:p>
            <a:r>
              <a:rPr lang="en-GB"/>
              <a:t>Title only slide</a:t>
            </a:r>
            <a:endParaRPr lang="en-US"/>
          </a:p>
        </p:txBody>
      </p:sp>
    </p:spTree>
    <p:extLst>
      <p:ext uri="{BB962C8B-B14F-4D97-AF65-F5344CB8AC3E}">
        <p14:creationId xmlns:p14="http://schemas.microsoft.com/office/powerpoint/2010/main" val="201464067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Quote_Color">
    <p:spTree>
      <p:nvGrpSpPr>
        <p:cNvPr id="1" name=""/>
        <p:cNvGrpSpPr/>
        <p:nvPr/>
      </p:nvGrpSpPr>
      <p:grpSpPr>
        <a:xfrm>
          <a:off x="0" y="0"/>
          <a:ext cx="0" cy="0"/>
          <a:chOff x="0" y="0"/>
          <a:chExt cx="0" cy="0"/>
        </a:xfrm>
      </p:grpSpPr>
      <p:pic>
        <p:nvPicPr>
          <p:cNvPr id="6" name="Picture 5" descr="A blue and purple gradient&#10;&#10;AI-generated content may be incorrect.">
            <a:extLst>
              <a:ext uri="{FF2B5EF4-FFF2-40B4-BE49-F238E27FC236}">
                <a16:creationId xmlns:a16="http://schemas.microsoft.com/office/drawing/2014/main" id="{3C74F4B5-7B97-C5CE-660D-4D9D91BF8D65}"/>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t="91" b="91"/>
          <a:stretch>
            <a:fillRect/>
          </a:stretch>
        </p:blipFill>
        <p:spPr>
          <a:xfrm>
            <a:off x="0" y="0"/>
            <a:ext cx="12192000" cy="6858000"/>
          </a:xfrm>
          <a:prstGeom prst="rect">
            <a:avLst/>
          </a:prstGeom>
        </p:spPr>
      </p:pic>
      <p:pic>
        <p:nvPicPr>
          <p:cNvPr id="20" name="Graphic 19">
            <a:extLst>
              <a:ext uri="{FF2B5EF4-FFF2-40B4-BE49-F238E27FC236}">
                <a16:creationId xmlns:a16="http://schemas.microsoft.com/office/drawing/2014/main" id="{18CDCB7D-71A3-ED22-9536-F14DE094E943}"/>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7158" y="537277"/>
            <a:ext cx="835752" cy="499786"/>
          </a:xfrm>
          <a:prstGeom prst="rect">
            <a:avLst/>
          </a:prstGeom>
        </p:spPr>
      </p:pic>
      <p:sp>
        <p:nvSpPr>
          <p:cNvPr id="26" name="Text Placeholder 21">
            <a:extLst>
              <a:ext uri="{FF2B5EF4-FFF2-40B4-BE49-F238E27FC236}">
                <a16:creationId xmlns:a16="http://schemas.microsoft.com/office/drawing/2014/main" id="{DB5B5569-531C-AC09-1F4D-AD5BB92DBC21}"/>
              </a:ext>
            </a:extLst>
          </p:cNvPr>
          <p:cNvSpPr>
            <a:spLocks noGrp="1"/>
          </p:cNvSpPr>
          <p:nvPr>
            <p:ph type="body" sz="quarter" idx="12" hasCustomPrompt="1"/>
          </p:nvPr>
        </p:nvSpPr>
        <p:spPr>
          <a:xfrm>
            <a:off x="485393" y="5151427"/>
            <a:ext cx="3336188" cy="744230"/>
          </a:xfrm>
          <a:prstGeom prst="rect">
            <a:avLst/>
          </a:prstGeom>
        </p:spPr>
        <p:txBody>
          <a:bodyPr/>
          <a:lstStyle>
            <a:lvl1pPr marL="0" indent="0">
              <a:buNone/>
              <a:defRPr kumimoji="0" lang="en-US" sz="16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dirty="0"/>
              <a:t>Author</a:t>
            </a:r>
          </a:p>
          <a:p>
            <a:pPr lvl="0"/>
            <a:r>
              <a:rPr lang="en-US" dirty="0"/>
              <a:t>Source</a:t>
            </a:r>
          </a:p>
        </p:txBody>
      </p:sp>
      <p:sp>
        <p:nvSpPr>
          <p:cNvPr id="2" name="Title Placeholder 1">
            <a:extLst>
              <a:ext uri="{FF2B5EF4-FFF2-40B4-BE49-F238E27FC236}">
                <a16:creationId xmlns:a16="http://schemas.microsoft.com/office/drawing/2014/main" id="{DE54CC71-9D84-7178-429D-8AB7925B22D2}"/>
              </a:ext>
            </a:extLst>
          </p:cNvPr>
          <p:cNvSpPr>
            <a:spLocks noGrp="1"/>
          </p:cNvSpPr>
          <p:nvPr>
            <p:ph type="title" hasCustomPrompt="1"/>
          </p:nvPr>
        </p:nvSpPr>
        <p:spPr>
          <a:xfrm>
            <a:off x="485393" y="1689275"/>
            <a:ext cx="10298221" cy="3125036"/>
          </a:xfrm>
          <a:prstGeom prst="rect">
            <a:avLst/>
          </a:prstGeom>
        </p:spPr>
        <p:txBody>
          <a:bodyPr vert="horz" lIns="91440" tIns="45720" rIns="91440" bIns="45720" rtlCol="0" anchor="t">
            <a:normAutofit/>
          </a:bodyPr>
          <a:lstStyle>
            <a:lvl1pPr algn="l">
              <a:defRPr/>
            </a:lvl1pPr>
          </a:lstStyle>
          <a:p>
            <a:r>
              <a:rPr lang="en-GB"/>
              <a:t>“Quote goes here.”</a:t>
            </a:r>
            <a:endParaRPr lang="en-US"/>
          </a:p>
        </p:txBody>
      </p:sp>
      <p:sp>
        <p:nvSpPr>
          <p:cNvPr id="3" name="TextBox 3">
            <a:extLst>
              <a:ext uri="{FF2B5EF4-FFF2-40B4-BE49-F238E27FC236}">
                <a16:creationId xmlns:a16="http://schemas.microsoft.com/office/drawing/2014/main" id="{59A5D65F-7456-9069-1EE5-2F575483C01F}"/>
              </a:ext>
            </a:extLst>
          </p:cNvPr>
          <p:cNvSpPr txBox="1">
            <a:spLocks noChangeArrowheads="1"/>
          </p:cNvSpPr>
          <p:nvPr userDrawn="1"/>
        </p:nvSpPr>
        <p:spPr bwMode="white">
          <a:xfrm>
            <a:off x="508423" y="6476853"/>
            <a:ext cx="3962400" cy="107722"/>
          </a:xfrm>
          <a:prstGeom prst="rect">
            <a:avLst/>
          </a:prstGeom>
          <a:noFill/>
          <a:ln>
            <a:noFill/>
          </a:ln>
        </p:spPr>
        <p:txBody>
          <a:bodyPr lIns="0" tIns="0" rIns="0" bIns="0">
            <a:spAutoFit/>
          </a:bodyPr>
          <a:lstStyle>
            <a:lvl1pPr>
              <a:defRPr>
                <a:solidFill>
                  <a:schemeClr val="tx1"/>
                </a:solidFill>
                <a:latin typeface="+mn-lt"/>
              </a:defRPr>
            </a:lvl1pPr>
            <a:lvl2pPr marL="742950" indent="-285750">
              <a:defRPr>
                <a:solidFill>
                  <a:schemeClr val="tx1"/>
                </a:solidFill>
                <a:latin typeface="+mn-lt"/>
              </a:defRPr>
            </a:lvl2pPr>
            <a:lvl3pPr marL="1143000" indent="-228600">
              <a:defRPr>
                <a:solidFill>
                  <a:schemeClr val="tx1"/>
                </a:solidFill>
                <a:latin typeface="+mn-lt"/>
              </a:defRPr>
            </a:lvl3pPr>
            <a:lvl4pPr marL="1600200" indent="-228600">
              <a:defRPr>
                <a:solidFill>
                  <a:schemeClr val="tx1"/>
                </a:solidFill>
                <a:latin typeface="+mn-lt"/>
              </a:defRPr>
            </a:lvl4pPr>
            <a:lvl5pPr marL="2057400" indent="-228600">
              <a:defRPr>
                <a:solidFill>
                  <a:schemeClr val="tx1"/>
                </a:solidFill>
                <a:latin typeface="+mn-lt"/>
              </a:defRPr>
            </a:lvl5pPr>
            <a:lvl6pPr marL="2514600" indent="-228600" defTabSz="457200" fontAlgn="base">
              <a:spcBef>
                <a:spcPct val="0"/>
              </a:spcBef>
              <a:spcAft>
                <a:spcPct val="0"/>
              </a:spcAft>
              <a:defRPr>
                <a:solidFill>
                  <a:schemeClr val="tx1"/>
                </a:solidFill>
                <a:latin typeface="+mn-lt"/>
              </a:defRPr>
            </a:lvl6pPr>
            <a:lvl7pPr marL="2971800" indent="-228600" defTabSz="457200" fontAlgn="base">
              <a:spcBef>
                <a:spcPct val="0"/>
              </a:spcBef>
              <a:spcAft>
                <a:spcPct val="0"/>
              </a:spcAft>
              <a:defRPr>
                <a:solidFill>
                  <a:schemeClr val="tx1"/>
                </a:solidFill>
                <a:latin typeface="+mn-lt"/>
              </a:defRPr>
            </a:lvl7pPr>
            <a:lvl8pPr marL="3429000" indent="-228600" defTabSz="457200" fontAlgn="base">
              <a:spcBef>
                <a:spcPct val="0"/>
              </a:spcBef>
              <a:spcAft>
                <a:spcPct val="0"/>
              </a:spcAft>
              <a:defRPr>
                <a:solidFill>
                  <a:schemeClr val="tx1"/>
                </a:solidFill>
                <a:latin typeface="+mn-lt"/>
              </a:defRPr>
            </a:lvl8pPr>
            <a:lvl9pPr marL="3886200" indent="-228600" defTabSz="457200" fontAlgn="base">
              <a:spcBef>
                <a:spcPct val="0"/>
              </a:spcBef>
              <a:spcAft>
                <a:spcPct val="0"/>
              </a:spcAft>
              <a:defRPr>
                <a:solidFill>
                  <a:schemeClr val="tx1"/>
                </a:solidFill>
                <a:latin typeface="+mn-lt"/>
              </a:defRPr>
            </a:lvl9pPr>
          </a:lstStyle>
          <a:p>
            <a:pPr defTabSz="1097212">
              <a:defRPr/>
            </a:pPr>
            <a:r>
              <a:rPr lang="en-US" altLang="x-none" sz="700" dirty="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2025, Amazon Web Services, Inc. or its affiliates. All rights reserved.</a:t>
            </a:r>
          </a:p>
        </p:txBody>
      </p:sp>
    </p:spTree>
    <p:extLst>
      <p:ext uri="{BB962C8B-B14F-4D97-AF65-F5344CB8AC3E}">
        <p14:creationId xmlns:p14="http://schemas.microsoft.com/office/powerpoint/2010/main" val="175486141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Quote_Mono">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9437687-5DF0-1D81-925D-844EE787EEB9}"/>
              </a:ext>
            </a:extLst>
          </p:cNvPr>
          <p:cNvSpPr/>
          <p:nvPr userDrawn="1"/>
        </p:nvSpPr>
        <p:spPr>
          <a:xfrm>
            <a:off x="0" y="0"/>
            <a:ext cx="12192000" cy="6858000"/>
          </a:xfrm>
          <a:prstGeom prst="rect">
            <a:avLst/>
          </a:prstGeom>
          <a:solidFill>
            <a:srgbClr val="151D2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endParaRPr lang="en-US"/>
          </a:p>
        </p:txBody>
      </p:sp>
      <p:pic>
        <p:nvPicPr>
          <p:cNvPr id="20" name="Graphic 19">
            <a:extLst>
              <a:ext uri="{FF2B5EF4-FFF2-40B4-BE49-F238E27FC236}">
                <a16:creationId xmlns:a16="http://schemas.microsoft.com/office/drawing/2014/main" id="{18CDCB7D-71A3-ED22-9536-F14DE094E943}"/>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67159" y="537277"/>
            <a:ext cx="835752" cy="499786"/>
          </a:xfrm>
          <a:prstGeom prst="rect">
            <a:avLst/>
          </a:prstGeom>
        </p:spPr>
      </p:pic>
      <p:sp>
        <p:nvSpPr>
          <p:cNvPr id="26" name="Text Placeholder 21">
            <a:extLst>
              <a:ext uri="{FF2B5EF4-FFF2-40B4-BE49-F238E27FC236}">
                <a16:creationId xmlns:a16="http://schemas.microsoft.com/office/drawing/2014/main" id="{DB5B5569-531C-AC09-1F4D-AD5BB92DBC21}"/>
              </a:ext>
            </a:extLst>
          </p:cNvPr>
          <p:cNvSpPr>
            <a:spLocks noGrp="1"/>
          </p:cNvSpPr>
          <p:nvPr>
            <p:ph type="body" sz="quarter" idx="12" hasCustomPrompt="1"/>
          </p:nvPr>
        </p:nvSpPr>
        <p:spPr>
          <a:xfrm>
            <a:off x="485394" y="5151427"/>
            <a:ext cx="3336188" cy="744230"/>
          </a:xfrm>
          <a:prstGeom prst="rect">
            <a:avLst/>
          </a:prstGeom>
        </p:spPr>
        <p:txBody>
          <a:bodyPr/>
          <a:lstStyle>
            <a:lvl1pPr marL="0" indent="0">
              <a:buNone/>
              <a:defRPr kumimoji="0" lang="en-US" sz="1600" b="0" i="0" u="none" strike="noStrike" kern="1200" cap="none" spc="0" normalizeH="0" baseline="0" dirty="0">
                <a:ln>
                  <a:noFill/>
                </a:ln>
                <a:solidFill>
                  <a:srgbClr val="FFFFFF"/>
                </a:solidFill>
                <a:effectLst/>
                <a:uLnTx/>
                <a:uFillTx/>
                <a:latin typeface="Amazon Ember Display"/>
                <a:ea typeface="+mn-ea"/>
                <a:cs typeface="+mn-cs"/>
              </a:defRPr>
            </a:lvl1pPr>
          </a:lstStyle>
          <a:p>
            <a:pPr lvl="0"/>
            <a:r>
              <a:rPr lang="en-US"/>
              <a:t>Author</a:t>
            </a:r>
          </a:p>
          <a:p>
            <a:pPr lvl="0"/>
            <a:r>
              <a:rPr lang="en-US"/>
              <a:t>Source</a:t>
            </a:r>
          </a:p>
        </p:txBody>
      </p:sp>
      <p:sp>
        <p:nvSpPr>
          <p:cNvPr id="3" name="Title Placeholder 1">
            <a:extLst>
              <a:ext uri="{FF2B5EF4-FFF2-40B4-BE49-F238E27FC236}">
                <a16:creationId xmlns:a16="http://schemas.microsoft.com/office/drawing/2014/main" id="{A163343E-0538-E787-F23A-883442D48916}"/>
              </a:ext>
            </a:extLst>
          </p:cNvPr>
          <p:cNvSpPr>
            <a:spLocks noGrp="1"/>
          </p:cNvSpPr>
          <p:nvPr>
            <p:ph type="title" hasCustomPrompt="1"/>
          </p:nvPr>
        </p:nvSpPr>
        <p:spPr>
          <a:xfrm>
            <a:off x="485393" y="1689275"/>
            <a:ext cx="10298221" cy="3125036"/>
          </a:xfrm>
          <a:prstGeom prst="rect">
            <a:avLst/>
          </a:prstGeom>
        </p:spPr>
        <p:txBody>
          <a:bodyPr vert="horz" lIns="91440" tIns="45720" rIns="91440" bIns="45720" rtlCol="0" anchor="t">
            <a:normAutofit/>
          </a:bodyPr>
          <a:lstStyle>
            <a:lvl1pPr algn="l">
              <a:defRPr/>
            </a:lvl1pPr>
          </a:lstStyle>
          <a:p>
            <a:r>
              <a:rPr lang="en-GB"/>
              <a:t>“Quote goes here.”</a:t>
            </a:r>
            <a:endParaRPr lang="en-US"/>
          </a:p>
        </p:txBody>
      </p:sp>
      <p:sp>
        <p:nvSpPr>
          <p:cNvPr id="4" name="TextBox 3">
            <a:extLst>
              <a:ext uri="{FF2B5EF4-FFF2-40B4-BE49-F238E27FC236}">
                <a16:creationId xmlns:a16="http://schemas.microsoft.com/office/drawing/2014/main" id="{6425F765-65AE-D4F2-DC4F-AC1DEAC70891}"/>
              </a:ext>
            </a:extLst>
          </p:cNvPr>
          <p:cNvSpPr txBox="1">
            <a:spLocks noChangeArrowheads="1"/>
          </p:cNvSpPr>
          <p:nvPr userDrawn="1"/>
        </p:nvSpPr>
        <p:spPr bwMode="white">
          <a:xfrm>
            <a:off x="508423" y="6476853"/>
            <a:ext cx="3962400" cy="107722"/>
          </a:xfrm>
          <a:prstGeom prst="rect">
            <a:avLst/>
          </a:prstGeom>
          <a:noFill/>
          <a:ln>
            <a:noFill/>
          </a:ln>
        </p:spPr>
        <p:txBody>
          <a:bodyPr lIns="0" tIns="0" rIns="0" bIns="0">
            <a:spAutoFit/>
          </a:bodyPr>
          <a:lstStyle>
            <a:lvl1pPr>
              <a:defRPr>
                <a:solidFill>
                  <a:schemeClr val="tx1"/>
                </a:solidFill>
                <a:latin typeface="+mn-lt"/>
              </a:defRPr>
            </a:lvl1pPr>
            <a:lvl2pPr marL="742950" indent="-285750">
              <a:defRPr>
                <a:solidFill>
                  <a:schemeClr val="tx1"/>
                </a:solidFill>
                <a:latin typeface="+mn-lt"/>
              </a:defRPr>
            </a:lvl2pPr>
            <a:lvl3pPr marL="1143000" indent="-228600">
              <a:defRPr>
                <a:solidFill>
                  <a:schemeClr val="tx1"/>
                </a:solidFill>
                <a:latin typeface="+mn-lt"/>
              </a:defRPr>
            </a:lvl3pPr>
            <a:lvl4pPr marL="1600200" indent="-228600">
              <a:defRPr>
                <a:solidFill>
                  <a:schemeClr val="tx1"/>
                </a:solidFill>
                <a:latin typeface="+mn-lt"/>
              </a:defRPr>
            </a:lvl4pPr>
            <a:lvl5pPr marL="2057400" indent="-228600">
              <a:defRPr>
                <a:solidFill>
                  <a:schemeClr val="tx1"/>
                </a:solidFill>
                <a:latin typeface="+mn-lt"/>
              </a:defRPr>
            </a:lvl5pPr>
            <a:lvl6pPr marL="2514600" indent="-228600" defTabSz="457200" fontAlgn="base">
              <a:spcBef>
                <a:spcPct val="0"/>
              </a:spcBef>
              <a:spcAft>
                <a:spcPct val="0"/>
              </a:spcAft>
              <a:defRPr>
                <a:solidFill>
                  <a:schemeClr val="tx1"/>
                </a:solidFill>
                <a:latin typeface="+mn-lt"/>
              </a:defRPr>
            </a:lvl6pPr>
            <a:lvl7pPr marL="2971800" indent="-228600" defTabSz="457200" fontAlgn="base">
              <a:spcBef>
                <a:spcPct val="0"/>
              </a:spcBef>
              <a:spcAft>
                <a:spcPct val="0"/>
              </a:spcAft>
              <a:defRPr>
                <a:solidFill>
                  <a:schemeClr val="tx1"/>
                </a:solidFill>
                <a:latin typeface="+mn-lt"/>
              </a:defRPr>
            </a:lvl7pPr>
            <a:lvl8pPr marL="3429000" indent="-228600" defTabSz="457200" fontAlgn="base">
              <a:spcBef>
                <a:spcPct val="0"/>
              </a:spcBef>
              <a:spcAft>
                <a:spcPct val="0"/>
              </a:spcAft>
              <a:defRPr>
                <a:solidFill>
                  <a:schemeClr val="tx1"/>
                </a:solidFill>
                <a:latin typeface="+mn-lt"/>
              </a:defRPr>
            </a:lvl8pPr>
            <a:lvl9pPr marL="3886200" indent="-228600" defTabSz="457200" fontAlgn="base">
              <a:spcBef>
                <a:spcPct val="0"/>
              </a:spcBef>
              <a:spcAft>
                <a:spcPct val="0"/>
              </a:spcAft>
              <a:defRPr>
                <a:solidFill>
                  <a:schemeClr val="tx1"/>
                </a:solidFill>
                <a:latin typeface="+mn-lt"/>
              </a:defRPr>
            </a:lvl9pPr>
          </a:lstStyle>
          <a:p>
            <a:pPr defTabSz="1097212">
              <a:defRPr/>
            </a:pPr>
            <a:r>
              <a:rPr lang="en-US" altLang="x-none" sz="700" dirty="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2025, Amazon Web Services, Inc. or its affiliates. All rights reserved.</a:t>
            </a:r>
          </a:p>
        </p:txBody>
      </p:sp>
    </p:spTree>
    <p:extLst>
      <p:ext uri="{BB962C8B-B14F-4D97-AF65-F5344CB8AC3E}">
        <p14:creationId xmlns:p14="http://schemas.microsoft.com/office/powerpoint/2010/main" val="20239328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6_Thank you &amp; QR code">
    <p:spTree>
      <p:nvGrpSpPr>
        <p:cNvPr id="1" name=""/>
        <p:cNvGrpSpPr/>
        <p:nvPr/>
      </p:nvGrpSpPr>
      <p:grpSpPr>
        <a:xfrm>
          <a:off x="0" y="0"/>
          <a:ext cx="0" cy="0"/>
          <a:chOff x="0" y="0"/>
          <a:chExt cx="0" cy="0"/>
        </a:xfrm>
      </p:grpSpPr>
      <p:pic>
        <p:nvPicPr>
          <p:cNvPr id="10" name="Picture 9" descr="A purple and blue background&#10;&#10;AI-generated content may be incorrect.">
            <a:extLst>
              <a:ext uri="{FF2B5EF4-FFF2-40B4-BE49-F238E27FC236}">
                <a16:creationId xmlns:a16="http://schemas.microsoft.com/office/drawing/2014/main" id="{655FC996-A5B8-5013-E799-734F0CE53700}"/>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t="41" b="41"/>
          <a:stretch>
            <a:fillRect/>
          </a:stretch>
        </p:blipFill>
        <p:spPr>
          <a:xfrm>
            <a:off x="0" y="0"/>
            <a:ext cx="12192000" cy="6858000"/>
          </a:xfrm>
          <a:prstGeom prst="rect">
            <a:avLst/>
          </a:prstGeom>
        </p:spPr>
      </p:pic>
      <p:pic>
        <p:nvPicPr>
          <p:cNvPr id="20" name="Graphic 19">
            <a:extLst>
              <a:ext uri="{FF2B5EF4-FFF2-40B4-BE49-F238E27FC236}">
                <a16:creationId xmlns:a16="http://schemas.microsoft.com/office/drawing/2014/main" id="{18CDCB7D-71A3-ED22-9536-F14DE094E943}"/>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7159" y="537277"/>
            <a:ext cx="835752" cy="499786"/>
          </a:xfrm>
          <a:prstGeom prst="rect">
            <a:avLst/>
          </a:prstGeom>
        </p:spPr>
      </p:pic>
      <p:sp>
        <p:nvSpPr>
          <p:cNvPr id="5" name="Rectangle 4">
            <a:extLst>
              <a:ext uri="{FF2B5EF4-FFF2-40B4-BE49-F238E27FC236}">
                <a16:creationId xmlns:a16="http://schemas.microsoft.com/office/drawing/2014/main" id="{6930E374-E43A-7817-56ED-620244F03D37}"/>
              </a:ext>
            </a:extLst>
          </p:cNvPr>
          <p:cNvSpPr/>
          <p:nvPr userDrawn="1"/>
        </p:nvSpPr>
        <p:spPr>
          <a:xfrm>
            <a:off x="8501438" y="5669248"/>
            <a:ext cx="3692325" cy="832859"/>
          </a:xfrm>
          <a:prstGeom prst="rect">
            <a:avLst/>
          </a:prstGeom>
          <a:gradFill flip="none" rotWithShape="1">
            <a:gsLst>
              <a:gs pos="100000">
                <a:srgbClr val="002060">
                  <a:alpha val="56338"/>
                </a:srgbClr>
              </a:gs>
              <a:gs pos="17000">
                <a:srgbClr val="002060"/>
              </a:gs>
            </a:gsLst>
            <a:lin ang="1440000" scaled="0"/>
            <a:tileRect/>
          </a:gradFill>
          <a:ln>
            <a:noFill/>
          </a:ln>
          <a:effectLst/>
        </p:spPr>
        <p:style>
          <a:lnRef idx="1">
            <a:schemeClr val="accent1"/>
          </a:lnRef>
          <a:fillRef idx="3">
            <a:schemeClr val="accent1"/>
          </a:fillRef>
          <a:effectRef idx="2">
            <a:schemeClr val="accent1"/>
          </a:effectRef>
          <a:fontRef idx="minor">
            <a:schemeClr val="lt1"/>
          </a:fontRef>
        </p:style>
        <p:txBody>
          <a:bodyPr lIns="1828800" rIns="182880" rtlCol="0" anchor="ctr"/>
          <a:lstStyle/>
          <a:p>
            <a:pPr lvl="0">
              <a:lnSpc>
                <a:spcPct val="80000"/>
              </a:lnSpc>
            </a:pPr>
            <a:endParaRPr lang="en-US" sz="1600">
              <a:solidFill>
                <a:schemeClr val="bg1"/>
              </a:solidFill>
              <a:latin typeface="Amazon Ember Display" panose="020F0603020204020204" pitchFamily="34" charset="0"/>
              <a:ea typeface="Amazon Ember Display" panose="020F0603020204020204" pitchFamily="34" charset="0"/>
              <a:cs typeface="Amazon Ember Display" panose="020F0603020204020204" pitchFamily="34" charset="0"/>
            </a:endParaRPr>
          </a:p>
        </p:txBody>
      </p:sp>
      <p:sp>
        <p:nvSpPr>
          <p:cNvPr id="6" name="TextBox 5">
            <a:extLst>
              <a:ext uri="{FF2B5EF4-FFF2-40B4-BE49-F238E27FC236}">
                <a16:creationId xmlns:a16="http://schemas.microsoft.com/office/drawing/2014/main" id="{25D28670-6BD7-6EDA-1F7A-A1CDEFB809E2}"/>
              </a:ext>
            </a:extLst>
          </p:cNvPr>
          <p:cNvSpPr txBox="1"/>
          <p:nvPr userDrawn="1"/>
        </p:nvSpPr>
        <p:spPr>
          <a:xfrm>
            <a:off x="8583533" y="5688645"/>
            <a:ext cx="3692325" cy="794064"/>
          </a:xfrm>
          <a:prstGeom prst="rect">
            <a:avLst/>
          </a:prstGeom>
          <a:noFill/>
        </p:spPr>
        <p:txBody>
          <a:bodyPr wrap="square" lIns="182880" tIns="146304" rIns="182880" bIns="146304" rtlCol="0">
            <a:spAutoFit/>
          </a:bodyPr>
          <a:lstStyle/>
          <a:p>
            <a:pPr algn="l">
              <a:lnSpc>
                <a:spcPct val="90000"/>
              </a:lnSpc>
              <a:spcAft>
                <a:spcPts val="1800"/>
              </a:spcAft>
            </a:pPr>
            <a:r>
              <a:rPr lang="en-US" sz="1800" b="0" dirty="0">
                <a:solidFill>
                  <a:schemeClr val="tx1"/>
                </a:solidFill>
                <a:latin typeface="Amazon Ember Display" panose="020F0603020204020204" pitchFamily="34" charset="0"/>
                <a:ea typeface="Amazon Ember Display" panose="020F0603020204020204" pitchFamily="34" charset="0"/>
                <a:cs typeface="Amazon Ember Display" panose="020F0603020204020204" pitchFamily="34" charset="0"/>
              </a:rPr>
              <a:t>Please complete the session survey in the </a:t>
            </a:r>
            <a:r>
              <a:rPr lang="en-US" sz="1800" b="0" u="none" dirty="0">
                <a:solidFill>
                  <a:schemeClr val="tx1"/>
                </a:solidFill>
                <a:latin typeface="Amazon Ember Display" panose="020F0603020204020204" pitchFamily="34" charset="0"/>
                <a:ea typeface="Amazon Ember Display" panose="020F0603020204020204" pitchFamily="34" charset="0"/>
                <a:cs typeface="Amazon Ember Display" panose="020F0603020204020204" pitchFamily="34" charset="0"/>
              </a:rPr>
              <a:t>mobile app</a:t>
            </a:r>
          </a:p>
        </p:txBody>
      </p:sp>
      <p:sp>
        <p:nvSpPr>
          <p:cNvPr id="2" name="Title Placeholder 1">
            <a:extLst>
              <a:ext uri="{FF2B5EF4-FFF2-40B4-BE49-F238E27FC236}">
                <a16:creationId xmlns:a16="http://schemas.microsoft.com/office/drawing/2014/main" id="{BC441C24-A61E-AF73-E70F-10ED3ADB761A}"/>
              </a:ext>
            </a:extLst>
          </p:cNvPr>
          <p:cNvSpPr>
            <a:spLocks noGrp="1"/>
          </p:cNvSpPr>
          <p:nvPr>
            <p:ph type="title" hasCustomPrompt="1"/>
          </p:nvPr>
        </p:nvSpPr>
        <p:spPr>
          <a:xfrm>
            <a:off x="485393" y="3012570"/>
            <a:ext cx="10298221" cy="832859"/>
          </a:xfrm>
          <a:prstGeom prst="rect">
            <a:avLst/>
          </a:prstGeom>
        </p:spPr>
        <p:txBody>
          <a:bodyPr vert="horz" lIns="91440" tIns="45720" rIns="91440" bIns="45720" rtlCol="0" anchor="t">
            <a:noAutofit/>
          </a:bodyPr>
          <a:lstStyle>
            <a:lvl1pPr algn="l">
              <a:defRPr sz="6000"/>
            </a:lvl1pPr>
          </a:lstStyle>
          <a:p>
            <a:r>
              <a:rPr lang="en-GB"/>
              <a:t>Thank you</a:t>
            </a:r>
            <a:endParaRPr lang="en-US"/>
          </a:p>
        </p:txBody>
      </p:sp>
      <p:sp>
        <p:nvSpPr>
          <p:cNvPr id="3" name="TextBox 3">
            <a:extLst>
              <a:ext uri="{FF2B5EF4-FFF2-40B4-BE49-F238E27FC236}">
                <a16:creationId xmlns:a16="http://schemas.microsoft.com/office/drawing/2014/main" id="{0B8FBF2B-1908-42DA-BD81-993FAEBDEC0A}"/>
              </a:ext>
            </a:extLst>
          </p:cNvPr>
          <p:cNvSpPr txBox="1">
            <a:spLocks noChangeArrowheads="1"/>
          </p:cNvSpPr>
          <p:nvPr userDrawn="1"/>
        </p:nvSpPr>
        <p:spPr bwMode="white">
          <a:xfrm>
            <a:off x="508423" y="6476853"/>
            <a:ext cx="3962400" cy="107722"/>
          </a:xfrm>
          <a:prstGeom prst="rect">
            <a:avLst/>
          </a:prstGeom>
          <a:noFill/>
          <a:ln>
            <a:noFill/>
          </a:ln>
        </p:spPr>
        <p:txBody>
          <a:bodyPr lIns="0" tIns="0" rIns="0" bIns="0">
            <a:spAutoFit/>
          </a:bodyPr>
          <a:lstStyle>
            <a:lvl1pPr>
              <a:defRPr>
                <a:solidFill>
                  <a:schemeClr val="tx1"/>
                </a:solidFill>
                <a:latin typeface="+mn-lt"/>
              </a:defRPr>
            </a:lvl1pPr>
            <a:lvl2pPr marL="742950" indent="-285750">
              <a:defRPr>
                <a:solidFill>
                  <a:schemeClr val="tx1"/>
                </a:solidFill>
                <a:latin typeface="+mn-lt"/>
              </a:defRPr>
            </a:lvl2pPr>
            <a:lvl3pPr marL="1143000" indent="-228600">
              <a:defRPr>
                <a:solidFill>
                  <a:schemeClr val="tx1"/>
                </a:solidFill>
                <a:latin typeface="+mn-lt"/>
              </a:defRPr>
            </a:lvl3pPr>
            <a:lvl4pPr marL="1600200" indent="-228600">
              <a:defRPr>
                <a:solidFill>
                  <a:schemeClr val="tx1"/>
                </a:solidFill>
                <a:latin typeface="+mn-lt"/>
              </a:defRPr>
            </a:lvl4pPr>
            <a:lvl5pPr marL="2057400" indent="-228600">
              <a:defRPr>
                <a:solidFill>
                  <a:schemeClr val="tx1"/>
                </a:solidFill>
                <a:latin typeface="+mn-lt"/>
              </a:defRPr>
            </a:lvl5pPr>
            <a:lvl6pPr marL="2514600" indent="-228600" defTabSz="457200" fontAlgn="base">
              <a:spcBef>
                <a:spcPct val="0"/>
              </a:spcBef>
              <a:spcAft>
                <a:spcPct val="0"/>
              </a:spcAft>
              <a:defRPr>
                <a:solidFill>
                  <a:schemeClr val="tx1"/>
                </a:solidFill>
                <a:latin typeface="+mn-lt"/>
              </a:defRPr>
            </a:lvl6pPr>
            <a:lvl7pPr marL="2971800" indent="-228600" defTabSz="457200" fontAlgn="base">
              <a:spcBef>
                <a:spcPct val="0"/>
              </a:spcBef>
              <a:spcAft>
                <a:spcPct val="0"/>
              </a:spcAft>
              <a:defRPr>
                <a:solidFill>
                  <a:schemeClr val="tx1"/>
                </a:solidFill>
                <a:latin typeface="+mn-lt"/>
              </a:defRPr>
            </a:lvl7pPr>
            <a:lvl8pPr marL="3429000" indent="-228600" defTabSz="457200" fontAlgn="base">
              <a:spcBef>
                <a:spcPct val="0"/>
              </a:spcBef>
              <a:spcAft>
                <a:spcPct val="0"/>
              </a:spcAft>
              <a:defRPr>
                <a:solidFill>
                  <a:schemeClr val="tx1"/>
                </a:solidFill>
                <a:latin typeface="+mn-lt"/>
              </a:defRPr>
            </a:lvl8pPr>
            <a:lvl9pPr marL="3886200" indent="-228600" defTabSz="457200" fontAlgn="base">
              <a:spcBef>
                <a:spcPct val="0"/>
              </a:spcBef>
              <a:spcAft>
                <a:spcPct val="0"/>
              </a:spcAft>
              <a:defRPr>
                <a:solidFill>
                  <a:schemeClr val="tx1"/>
                </a:solidFill>
                <a:latin typeface="+mn-lt"/>
              </a:defRPr>
            </a:lvl9pPr>
          </a:lstStyle>
          <a:p>
            <a:pPr defTabSz="1097212">
              <a:defRPr/>
            </a:pPr>
            <a:r>
              <a:rPr lang="en-US" altLang="x-none" sz="700" dirty="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2025, Amazon Web Services, Inc. or its affiliates. All rights reserved.</a:t>
            </a:r>
          </a:p>
        </p:txBody>
      </p:sp>
    </p:spTree>
    <p:extLst>
      <p:ext uri="{BB962C8B-B14F-4D97-AF65-F5344CB8AC3E}">
        <p14:creationId xmlns:p14="http://schemas.microsoft.com/office/powerpoint/2010/main" val="31869617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3_Thank you">
    <p:spTree>
      <p:nvGrpSpPr>
        <p:cNvPr id="1" name=""/>
        <p:cNvGrpSpPr/>
        <p:nvPr/>
      </p:nvGrpSpPr>
      <p:grpSpPr>
        <a:xfrm>
          <a:off x="0" y="0"/>
          <a:ext cx="0" cy="0"/>
          <a:chOff x="0" y="0"/>
          <a:chExt cx="0" cy="0"/>
        </a:xfrm>
      </p:grpSpPr>
      <p:pic>
        <p:nvPicPr>
          <p:cNvPr id="6" name="Picture 5" descr="A blue and purple gradient&#10;&#10;AI-generated content may be incorrect.">
            <a:extLst>
              <a:ext uri="{FF2B5EF4-FFF2-40B4-BE49-F238E27FC236}">
                <a16:creationId xmlns:a16="http://schemas.microsoft.com/office/drawing/2014/main" id="{3C74F4B5-7B97-C5CE-660D-4D9D91BF8D65}"/>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t="91" b="91"/>
          <a:stretch>
            <a:fillRect/>
          </a:stretch>
        </p:blipFill>
        <p:spPr>
          <a:xfrm>
            <a:off x="0" y="0"/>
            <a:ext cx="12192000" cy="6858000"/>
          </a:xfrm>
          <a:prstGeom prst="rect">
            <a:avLst/>
          </a:prstGeom>
        </p:spPr>
      </p:pic>
      <p:pic>
        <p:nvPicPr>
          <p:cNvPr id="20" name="Graphic 19">
            <a:extLst>
              <a:ext uri="{FF2B5EF4-FFF2-40B4-BE49-F238E27FC236}">
                <a16:creationId xmlns:a16="http://schemas.microsoft.com/office/drawing/2014/main" id="{18CDCB7D-71A3-ED22-9536-F14DE094E943}"/>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1500" y="537277"/>
            <a:ext cx="835752" cy="499786"/>
          </a:xfrm>
          <a:prstGeom prst="rect">
            <a:avLst/>
          </a:prstGeom>
        </p:spPr>
      </p:pic>
      <p:sp>
        <p:nvSpPr>
          <p:cNvPr id="3" name="Title Placeholder 1">
            <a:extLst>
              <a:ext uri="{FF2B5EF4-FFF2-40B4-BE49-F238E27FC236}">
                <a16:creationId xmlns:a16="http://schemas.microsoft.com/office/drawing/2014/main" id="{33613B11-A089-4255-C514-CC5D4724D84A}"/>
              </a:ext>
            </a:extLst>
          </p:cNvPr>
          <p:cNvSpPr>
            <a:spLocks noGrp="1"/>
          </p:cNvSpPr>
          <p:nvPr>
            <p:ph type="title" hasCustomPrompt="1"/>
          </p:nvPr>
        </p:nvSpPr>
        <p:spPr>
          <a:xfrm>
            <a:off x="485393" y="3012570"/>
            <a:ext cx="10298221" cy="832859"/>
          </a:xfrm>
          <a:prstGeom prst="rect">
            <a:avLst/>
          </a:prstGeom>
        </p:spPr>
        <p:txBody>
          <a:bodyPr vert="horz" lIns="91440" tIns="45720" rIns="91440" bIns="45720" rtlCol="0" anchor="t">
            <a:noAutofit/>
          </a:bodyPr>
          <a:lstStyle>
            <a:lvl1pPr algn="l">
              <a:defRPr sz="6000"/>
            </a:lvl1pPr>
          </a:lstStyle>
          <a:p>
            <a:r>
              <a:rPr lang="en-GB"/>
              <a:t>Thank you</a:t>
            </a:r>
            <a:endParaRPr lang="en-US"/>
          </a:p>
        </p:txBody>
      </p:sp>
      <p:sp>
        <p:nvSpPr>
          <p:cNvPr id="2" name="TextBox 3">
            <a:extLst>
              <a:ext uri="{FF2B5EF4-FFF2-40B4-BE49-F238E27FC236}">
                <a16:creationId xmlns:a16="http://schemas.microsoft.com/office/drawing/2014/main" id="{5835E5CD-179C-0892-62A3-CBE49FBFB78C}"/>
              </a:ext>
            </a:extLst>
          </p:cNvPr>
          <p:cNvSpPr txBox="1">
            <a:spLocks noChangeArrowheads="1"/>
          </p:cNvSpPr>
          <p:nvPr userDrawn="1"/>
        </p:nvSpPr>
        <p:spPr bwMode="white">
          <a:xfrm>
            <a:off x="508423" y="6476853"/>
            <a:ext cx="3962400" cy="107722"/>
          </a:xfrm>
          <a:prstGeom prst="rect">
            <a:avLst/>
          </a:prstGeom>
          <a:noFill/>
          <a:ln>
            <a:noFill/>
          </a:ln>
        </p:spPr>
        <p:txBody>
          <a:bodyPr lIns="0" tIns="0" rIns="0" bIns="0">
            <a:spAutoFit/>
          </a:bodyPr>
          <a:lstStyle>
            <a:lvl1pPr>
              <a:defRPr>
                <a:solidFill>
                  <a:schemeClr val="tx1"/>
                </a:solidFill>
                <a:latin typeface="+mn-lt"/>
              </a:defRPr>
            </a:lvl1pPr>
            <a:lvl2pPr marL="742950" indent="-285750">
              <a:defRPr>
                <a:solidFill>
                  <a:schemeClr val="tx1"/>
                </a:solidFill>
                <a:latin typeface="+mn-lt"/>
              </a:defRPr>
            </a:lvl2pPr>
            <a:lvl3pPr marL="1143000" indent="-228600">
              <a:defRPr>
                <a:solidFill>
                  <a:schemeClr val="tx1"/>
                </a:solidFill>
                <a:latin typeface="+mn-lt"/>
              </a:defRPr>
            </a:lvl3pPr>
            <a:lvl4pPr marL="1600200" indent="-228600">
              <a:defRPr>
                <a:solidFill>
                  <a:schemeClr val="tx1"/>
                </a:solidFill>
                <a:latin typeface="+mn-lt"/>
              </a:defRPr>
            </a:lvl4pPr>
            <a:lvl5pPr marL="2057400" indent="-228600">
              <a:defRPr>
                <a:solidFill>
                  <a:schemeClr val="tx1"/>
                </a:solidFill>
                <a:latin typeface="+mn-lt"/>
              </a:defRPr>
            </a:lvl5pPr>
            <a:lvl6pPr marL="2514600" indent="-228600" defTabSz="457200" fontAlgn="base">
              <a:spcBef>
                <a:spcPct val="0"/>
              </a:spcBef>
              <a:spcAft>
                <a:spcPct val="0"/>
              </a:spcAft>
              <a:defRPr>
                <a:solidFill>
                  <a:schemeClr val="tx1"/>
                </a:solidFill>
                <a:latin typeface="+mn-lt"/>
              </a:defRPr>
            </a:lvl6pPr>
            <a:lvl7pPr marL="2971800" indent="-228600" defTabSz="457200" fontAlgn="base">
              <a:spcBef>
                <a:spcPct val="0"/>
              </a:spcBef>
              <a:spcAft>
                <a:spcPct val="0"/>
              </a:spcAft>
              <a:defRPr>
                <a:solidFill>
                  <a:schemeClr val="tx1"/>
                </a:solidFill>
                <a:latin typeface="+mn-lt"/>
              </a:defRPr>
            </a:lvl7pPr>
            <a:lvl8pPr marL="3429000" indent="-228600" defTabSz="457200" fontAlgn="base">
              <a:spcBef>
                <a:spcPct val="0"/>
              </a:spcBef>
              <a:spcAft>
                <a:spcPct val="0"/>
              </a:spcAft>
              <a:defRPr>
                <a:solidFill>
                  <a:schemeClr val="tx1"/>
                </a:solidFill>
                <a:latin typeface="+mn-lt"/>
              </a:defRPr>
            </a:lvl8pPr>
            <a:lvl9pPr marL="3886200" indent="-228600" defTabSz="457200" fontAlgn="base">
              <a:spcBef>
                <a:spcPct val="0"/>
              </a:spcBef>
              <a:spcAft>
                <a:spcPct val="0"/>
              </a:spcAft>
              <a:defRPr>
                <a:solidFill>
                  <a:schemeClr val="tx1"/>
                </a:solidFill>
                <a:latin typeface="+mn-lt"/>
              </a:defRPr>
            </a:lvl9pPr>
          </a:lstStyle>
          <a:p>
            <a:pPr defTabSz="1097212">
              <a:defRPr/>
            </a:pPr>
            <a:r>
              <a:rPr lang="en-US" altLang="x-none" sz="700" dirty="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2026, Amazon Web Services, Inc. or its affiliates. All rights reserved.</a:t>
            </a:r>
          </a:p>
        </p:txBody>
      </p:sp>
    </p:spTree>
    <p:extLst>
      <p:ext uri="{BB962C8B-B14F-4D97-AF65-F5344CB8AC3E}">
        <p14:creationId xmlns:p14="http://schemas.microsoft.com/office/powerpoint/2010/main" val="168881393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aunch_Announce">
    <p:spTree>
      <p:nvGrpSpPr>
        <p:cNvPr id="1" name=""/>
        <p:cNvGrpSpPr/>
        <p:nvPr/>
      </p:nvGrpSpPr>
      <p:grpSpPr>
        <a:xfrm>
          <a:off x="0" y="0"/>
          <a:ext cx="0" cy="0"/>
          <a:chOff x="0" y="0"/>
          <a:chExt cx="0" cy="0"/>
        </a:xfrm>
      </p:grpSpPr>
      <p:pic>
        <p:nvPicPr>
          <p:cNvPr id="2" name="Picture 1" descr="A purple and blue gradient&#10;&#10;AI-generated content may be incorrect.">
            <a:extLst>
              <a:ext uri="{FF2B5EF4-FFF2-40B4-BE49-F238E27FC236}">
                <a16:creationId xmlns:a16="http://schemas.microsoft.com/office/drawing/2014/main" id="{2AAAF555-3953-E869-2313-039F484D7129}"/>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t="1" b="1"/>
          <a:stretch>
            <a:fillRect/>
          </a:stretch>
        </p:blipFill>
        <p:spPr>
          <a:xfrm>
            <a:off x="0" y="0"/>
            <a:ext cx="12192000" cy="6858000"/>
          </a:xfrm>
          <a:prstGeom prst="rect">
            <a:avLst/>
          </a:prstGeom>
        </p:spPr>
      </p:pic>
      <p:sp>
        <p:nvSpPr>
          <p:cNvPr id="9" name="Rounded Rectangle 8">
            <a:extLst>
              <a:ext uri="{FF2B5EF4-FFF2-40B4-BE49-F238E27FC236}">
                <a16:creationId xmlns:a16="http://schemas.microsoft.com/office/drawing/2014/main" id="{B84CF2D6-EFFD-6DA3-C843-7427B1E921C3}"/>
              </a:ext>
            </a:extLst>
          </p:cNvPr>
          <p:cNvSpPr/>
          <p:nvPr userDrawn="1"/>
        </p:nvSpPr>
        <p:spPr>
          <a:xfrm>
            <a:off x="5524981" y="1204163"/>
            <a:ext cx="1142038" cy="485741"/>
          </a:xfrm>
          <a:prstGeom prst="roundRect">
            <a:avLst>
              <a:gd name="adj" fmla="val 50000"/>
            </a:avLst>
          </a:prstGeom>
          <a:noFill/>
          <a:ln w="38100" cap="flat" cmpd="sng" algn="ctr">
            <a:solidFill>
              <a:srgbClr val="FFFFFF"/>
            </a:solidFill>
            <a:prstDash val="solid"/>
            <a:miter lim="800000"/>
          </a:ln>
          <a:effectLst/>
        </p:spPr>
        <p:txBody>
          <a:bodyPr lIns="36576" tIns="27432" rIns="0" bIns="0" rtlCol="0" anchor="ctr"/>
          <a:lstStyle/>
          <a:p>
            <a:pPr marL="0" marR="0" lvl="0" indent="0" algn="ctr" defTabSz="914411" eaLnBrk="1" fontAlgn="auto" latinLnBrk="0" hangingPunct="1">
              <a:lnSpc>
                <a:spcPct val="100000"/>
              </a:lnSpc>
              <a:spcBef>
                <a:spcPts val="0"/>
              </a:spcBef>
              <a:spcAft>
                <a:spcPts val="0"/>
              </a:spcAft>
              <a:buClrTx/>
              <a:buSzTx/>
              <a:buFontTx/>
              <a:buNone/>
              <a:tabLst/>
              <a:defRPr/>
            </a:pPr>
            <a:r>
              <a:rPr kumimoji="0" lang="en-US" sz="1400" b="1" i="0" u="none" strike="noStrike" kern="0" cap="none" spc="300" normalizeH="0" baseline="0" noProof="0">
                <a:ln>
                  <a:noFill/>
                </a:ln>
                <a:solidFill>
                  <a:srgbClr val="FFFFFF"/>
                </a:solidFill>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rPr>
              <a:t>NEW</a:t>
            </a:r>
          </a:p>
        </p:txBody>
      </p:sp>
      <p:sp>
        <p:nvSpPr>
          <p:cNvPr id="12" name="Title 1">
            <a:extLst>
              <a:ext uri="{FF2B5EF4-FFF2-40B4-BE49-F238E27FC236}">
                <a16:creationId xmlns:a16="http://schemas.microsoft.com/office/drawing/2014/main" id="{48AE4A6F-164F-ECAA-60A7-65C58209E1BC}"/>
              </a:ext>
            </a:extLst>
          </p:cNvPr>
          <p:cNvSpPr>
            <a:spLocks noGrp="1"/>
          </p:cNvSpPr>
          <p:nvPr>
            <p:ph type="title" hasCustomPrompt="1"/>
          </p:nvPr>
        </p:nvSpPr>
        <p:spPr>
          <a:xfrm>
            <a:off x="1608138" y="2312103"/>
            <a:ext cx="9017000" cy="638175"/>
          </a:xfrm>
        </p:spPr>
        <p:txBody>
          <a:bodyPr/>
          <a:lstStyle>
            <a:lvl1pPr algn="ctr">
              <a:defRPr sz="4800"/>
            </a:lvl1pPr>
          </a:lstStyle>
          <a:p>
            <a:r>
              <a:rPr lang="en-US"/>
              <a:t>Name of Service</a:t>
            </a:r>
          </a:p>
        </p:txBody>
      </p:sp>
      <p:pic>
        <p:nvPicPr>
          <p:cNvPr id="14" name="Picture 13">
            <a:extLst>
              <a:ext uri="{FF2B5EF4-FFF2-40B4-BE49-F238E27FC236}">
                <a16:creationId xmlns:a16="http://schemas.microsoft.com/office/drawing/2014/main" id="{CB93BBB1-AC70-C13B-5C37-B282268DCB7A}"/>
              </a:ext>
            </a:extLst>
          </p:cNvPr>
          <p:cNvPicPr>
            <a:picLocks noChangeAspect="1"/>
          </p:cNvPicPr>
          <p:nvPr userDrawn="1"/>
        </p:nvPicPr>
        <p:blipFill>
          <a:blip r:embed="rId3"/>
          <a:srcRect/>
          <a:stretch/>
        </p:blipFill>
        <p:spPr>
          <a:xfrm>
            <a:off x="292501" y="6428661"/>
            <a:ext cx="388818" cy="219592"/>
          </a:xfrm>
          <a:prstGeom prst="rect">
            <a:avLst/>
          </a:prstGeom>
        </p:spPr>
      </p:pic>
      <p:sp>
        <p:nvSpPr>
          <p:cNvPr id="16" name="Text Placeholder 14">
            <a:extLst>
              <a:ext uri="{FF2B5EF4-FFF2-40B4-BE49-F238E27FC236}">
                <a16:creationId xmlns:a16="http://schemas.microsoft.com/office/drawing/2014/main" id="{0C580363-2926-214C-F568-3A37CE16DC5F}"/>
              </a:ext>
            </a:extLst>
          </p:cNvPr>
          <p:cNvSpPr>
            <a:spLocks noGrp="1"/>
          </p:cNvSpPr>
          <p:nvPr>
            <p:ph type="body" sz="quarter" idx="11" hasCustomPrompt="1"/>
          </p:nvPr>
        </p:nvSpPr>
        <p:spPr>
          <a:xfrm>
            <a:off x="1608138" y="4317940"/>
            <a:ext cx="9040812" cy="341632"/>
          </a:xfrm>
          <a:prstGeom prst="rect">
            <a:avLst/>
          </a:prstGeom>
        </p:spPr>
        <p:txBody>
          <a:bodyPr/>
          <a:lstStyle>
            <a:lvl1pPr marL="0" indent="0" algn="ctr">
              <a:buNone/>
              <a:defRPr sz="1800" b="0" i="0" spc="300">
                <a:solidFill>
                  <a:schemeClr val="tx1"/>
                </a:solidFill>
                <a:latin typeface="Amazon Ember Mono" panose="020B0509020204020204" pitchFamily="49" charset="0"/>
                <a:ea typeface="Amazon Ember Mono" panose="020B0509020204020204" pitchFamily="49" charset="0"/>
                <a:cs typeface="Amazon Ember Mono" panose="020B0509020204020204" pitchFamily="49" charset="0"/>
              </a:defRPr>
            </a:lvl1pPr>
          </a:lstStyle>
          <a:p>
            <a:pPr lvl="0"/>
            <a:r>
              <a:rPr lang="en-US"/>
              <a:t>AVAILABILITY LINE</a:t>
            </a:r>
          </a:p>
        </p:txBody>
      </p:sp>
      <p:sp>
        <p:nvSpPr>
          <p:cNvPr id="17" name="Text Placeholder 14">
            <a:extLst>
              <a:ext uri="{FF2B5EF4-FFF2-40B4-BE49-F238E27FC236}">
                <a16:creationId xmlns:a16="http://schemas.microsoft.com/office/drawing/2014/main" id="{F5CD5E87-B24B-426A-A1A9-3DCB564D65E4}"/>
              </a:ext>
            </a:extLst>
          </p:cNvPr>
          <p:cNvSpPr>
            <a:spLocks noGrp="1"/>
          </p:cNvSpPr>
          <p:nvPr>
            <p:ph type="body" sz="quarter" idx="12" hasCustomPrompt="1"/>
          </p:nvPr>
        </p:nvSpPr>
        <p:spPr>
          <a:xfrm>
            <a:off x="1608138" y="3195195"/>
            <a:ext cx="9040812" cy="757130"/>
          </a:xfrm>
          <a:prstGeom prst="rect">
            <a:avLst/>
          </a:prstGeom>
        </p:spPr>
        <p:txBody>
          <a:bodyPr/>
          <a:lstStyle>
            <a:lvl1pPr marL="0" indent="0" algn="ctr">
              <a:buNone/>
              <a:defRPr sz="2400" b="0" i="0" spc="0">
                <a:solidFill>
                  <a:schemeClr val="tx1"/>
                </a:solidFill>
                <a:latin typeface="Amazon Ember Display" panose="020F0603020204020204" pitchFamily="34" charset="0"/>
                <a:ea typeface="Amazon Ember Display" panose="020F0603020204020204" pitchFamily="34" charset="0"/>
                <a:cs typeface="Amazon Ember Display" panose="020F0603020204020204" pitchFamily="34" charset="0"/>
              </a:defRPr>
            </a:lvl1pPr>
          </a:lstStyle>
          <a:p>
            <a:pPr lvl="0"/>
            <a:r>
              <a:rPr lang="en-US" dirty="0"/>
              <a:t>Add a concise description of the service here, try to keep it concise and no more than two lines</a:t>
            </a:r>
          </a:p>
        </p:txBody>
      </p:sp>
      <p:sp>
        <p:nvSpPr>
          <p:cNvPr id="3" name="TextBox 3">
            <a:extLst>
              <a:ext uri="{FF2B5EF4-FFF2-40B4-BE49-F238E27FC236}">
                <a16:creationId xmlns:a16="http://schemas.microsoft.com/office/drawing/2014/main" id="{CF0D4D82-2C68-828B-F156-9D5818CA4247}"/>
              </a:ext>
            </a:extLst>
          </p:cNvPr>
          <p:cNvSpPr txBox="1">
            <a:spLocks noChangeArrowheads="1"/>
          </p:cNvSpPr>
          <p:nvPr userDrawn="1"/>
        </p:nvSpPr>
        <p:spPr bwMode="white">
          <a:xfrm>
            <a:off x="931507" y="6476853"/>
            <a:ext cx="3962400" cy="107722"/>
          </a:xfrm>
          <a:prstGeom prst="rect">
            <a:avLst/>
          </a:prstGeom>
          <a:noFill/>
          <a:ln>
            <a:noFill/>
          </a:ln>
        </p:spPr>
        <p:txBody>
          <a:bodyPr lIns="0" tIns="0" rIns="0" bIns="0">
            <a:spAutoFit/>
          </a:bodyPr>
          <a:lstStyle>
            <a:lvl1pPr>
              <a:defRPr>
                <a:solidFill>
                  <a:schemeClr val="tx1"/>
                </a:solidFill>
                <a:latin typeface="+mn-lt"/>
              </a:defRPr>
            </a:lvl1pPr>
            <a:lvl2pPr marL="742950" indent="-285750">
              <a:defRPr>
                <a:solidFill>
                  <a:schemeClr val="tx1"/>
                </a:solidFill>
                <a:latin typeface="+mn-lt"/>
              </a:defRPr>
            </a:lvl2pPr>
            <a:lvl3pPr marL="1143000" indent="-228600">
              <a:defRPr>
                <a:solidFill>
                  <a:schemeClr val="tx1"/>
                </a:solidFill>
                <a:latin typeface="+mn-lt"/>
              </a:defRPr>
            </a:lvl3pPr>
            <a:lvl4pPr marL="1600200" indent="-228600">
              <a:defRPr>
                <a:solidFill>
                  <a:schemeClr val="tx1"/>
                </a:solidFill>
                <a:latin typeface="+mn-lt"/>
              </a:defRPr>
            </a:lvl4pPr>
            <a:lvl5pPr marL="2057400" indent="-228600">
              <a:defRPr>
                <a:solidFill>
                  <a:schemeClr val="tx1"/>
                </a:solidFill>
                <a:latin typeface="+mn-lt"/>
              </a:defRPr>
            </a:lvl5pPr>
            <a:lvl6pPr marL="2514600" indent="-228600" defTabSz="457200" fontAlgn="base">
              <a:spcBef>
                <a:spcPct val="0"/>
              </a:spcBef>
              <a:spcAft>
                <a:spcPct val="0"/>
              </a:spcAft>
              <a:defRPr>
                <a:solidFill>
                  <a:schemeClr val="tx1"/>
                </a:solidFill>
                <a:latin typeface="+mn-lt"/>
              </a:defRPr>
            </a:lvl6pPr>
            <a:lvl7pPr marL="2971800" indent="-228600" defTabSz="457200" fontAlgn="base">
              <a:spcBef>
                <a:spcPct val="0"/>
              </a:spcBef>
              <a:spcAft>
                <a:spcPct val="0"/>
              </a:spcAft>
              <a:defRPr>
                <a:solidFill>
                  <a:schemeClr val="tx1"/>
                </a:solidFill>
                <a:latin typeface="+mn-lt"/>
              </a:defRPr>
            </a:lvl7pPr>
            <a:lvl8pPr marL="3429000" indent="-228600" defTabSz="457200" fontAlgn="base">
              <a:spcBef>
                <a:spcPct val="0"/>
              </a:spcBef>
              <a:spcAft>
                <a:spcPct val="0"/>
              </a:spcAft>
              <a:defRPr>
                <a:solidFill>
                  <a:schemeClr val="tx1"/>
                </a:solidFill>
                <a:latin typeface="+mn-lt"/>
              </a:defRPr>
            </a:lvl8pPr>
            <a:lvl9pPr marL="3886200" indent="-228600" defTabSz="457200" fontAlgn="base">
              <a:spcBef>
                <a:spcPct val="0"/>
              </a:spcBef>
              <a:spcAft>
                <a:spcPct val="0"/>
              </a:spcAft>
              <a:defRPr>
                <a:solidFill>
                  <a:schemeClr val="tx1"/>
                </a:solidFill>
                <a:latin typeface="+mn-lt"/>
              </a:defRPr>
            </a:lvl9pPr>
          </a:lstStyle>
          <a:p>
            <a:pPr defTabSz="1097212">
              <a:defRPr/>
            </a:pPr>
            <a:r>
              <a:rPr lang="en-US" altLang="x-none" sz="700" dirty="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2025, Amazon Web Services, Inc. or its affiliates. All rights reserved.</a:t>
            </a:r>
          </a:p>
        </p:txBody>
      </p:sp>
    </p:spTree>
    <p:extLst>
      <p:ext uri="{BB962C8B-B14F-4D97-AF65-F5344CB8AC3E}">
        <p14:creationId xmlns:p14="http://schemas.microsoft.com/office/powerpoint/2010/main" val="235717339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aunch_Features">
    <p:spTree>
      <p:nvGrpSpPr>
        <p:cNvPr id="1" name=""/>
        <p:cNvGrpSpPr/>
        <p:nvPr/>
      </p:nvGrpSpPr>
      <p:grpSpPr>
        <a:xfrm>
          <a:off x="0" y="0"/>
          <a:ext cx="0" cy="0"/>
          <a:chOff x="0" y="0"/>
          <a:chExt cx="0" cy="0"/>
        </a:xfrm>
      </p:grpSpPr>
      <p:sp>
        <p:nvSpPr>
          <p:cNvPr id="6" name="Text Placeholder 21">
            <a:extLst>
              <a:ext uri="{FF2B5EF4-FFF2-40B4-BE49-F238E27FC236}">
                <a16:creationId xmlns:a16="http://schemas.microsoft.com/office/drawing/2014/main" id="{BEE5A1A4-5BF3-7678-58BF-DBEF8F0E0269}"/>
              </a:ext>
            </a:extLst>
          </p:cNvPr>
          <p:cNvSpPr>
            <a:spLocks noGrp="1"/>
          </p:cNvSpPr>
          <p:nvPr>
            <p:ph type="body" sz="quarter" idx="11" hasCustomPrompt="1"/>
          </p:nvPr>
        </p:nvSpPr>
        <p:spPr>
          <a:xfrm>
            <a:off x="471500" y="2761554"/>
            <a:ext cx="6720456" cy="1757786"/>
          </a:xfrm>
          <a:prstGeom prst="rect">
            <a:avLst/>
          </a:prstGeom>
        </p:spPr>
        <p:txBody>
          <a:bodyPr/>
          <a:lstStyle>
            <a:lvl1pPr marL="0" indent="0">
              <a:buNone/>
              <a:defRPr kumimoji="0" lang="en-US" sz="4400" b="0" u="none" strike="noStrike" kern="1200" cap="none" spc="0" normalizeH="0" baseline="0" dirty="0">
                <a:ln>
                  <a:noFill/>
                </a:ln>
                <a:solidFill>
                  <a:srgbClr val="FFFFFF"/>
                </a:solidFill>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defRPr>
            </a:lvl1pPr>
          </a:lstStyle>
          <a:p>
            <a:pPr lvl="0"/>
            <a:r>
              <a:rPr lang="en-US"/>
              <a:t>Section divider</a:t>
            </a:r>
          </a:p>
        </p:txBody>
      </p:sp>
      <p:sp>
        <p:nvSpPr>
          <p:cNvPr id="5" name="TextBox 3">
            <a:extLst>
              <a:ext uri="{FF2B5EF4-FFF2-40B4-BE49-F238E27FC236}">
                <a16:creationId xmlns:a16="http://schemas.microsoft.com/office/drawing/2014/main" id="{E68BA0C7-B18D-263C-C3CF-48AF849BFA7F}"/>
              </a:ext>
            </a:extLst>
          </p:cNvPr>
          <p:cNvSpPr txBox="1">
            <a:spLocks noChangeArrowheads="1"/>
          </p:cNvSpPr>
          <p:nvPr userDrawn="1"/>
        </p:nvSpPr>
        <p:spPr bwMode="white">
          <a:xfrm>
            <a:off x="1368239" y="6476853"/>
            <a:ext cx="3962400" cy="107722"/>
          </a:xfrm>
          <a:prstGeom prst="rect">
            <a:avLst/>
          </a:prstGeom>
          <a:noFill/>
          <a:ln>
            <a:noFill/>
          </a:ln>
        </p:spPr>
        <p:txBody>
          <a:bodyPr lIns="0" tIns="0" rIns="0" bIns="0">
            <a:spAutoFit/>
          </a:bodyPr>
          <a:lstStyle>
            <a:lvl1pPr>
              <a:defRPr>
                <a:solidFill>
                  <a:schemeClr val="tx1"/>
                </a:solidFill>
                <a:latin typeface="+mn-lt"/>
              </a:defRPr>
            </a:lvl1pPr>
            <a:lvl2pPr marL="742950" indent="-285750">
              <a:defRPr>
                <a:solidFill>
                  <a:schemeClr val="tx1"/>
                </a:solidFill>
                <a:latin typeface="+mn-lt"/>
              </a:defRPr>
            </a:lvl2pPr>
            <a:lvl3pPr marL="1143000" indent="-228600">
              <a:defRPr>
                <a:solidFill>
                  <a:schemeClr val="tx1"/>
                </a:solidFill>
                <a:latin typeface="+mn-lt"/>
              </a:defRPr>
            </a:lvl3pPr>
            <a:lvl4pPr marL="1600200" indent="-228600">
              <a:defRPr>
                <a:solidFill>
                  <a:schemeClr val="tx1"/>
                </a:solidFill>
                <a:latin typeface="+mn-lt"/>
              </a:defRPr>
            </a:lvl4pPr>
            <a:lvl5pPr marL="2057400" indent="-228600">
              <a:defRPr>
                <a:solidFill>
                  <a:schemeClr val="tx1"/>
                </a:solidFill>
                <a:latin typeface="+mn-lt"/>
              </a:defRPr>
            </a:lvl5pPr>
            <a:lvl6pPr marL="2514600" indent="-228600" defTabSz="457200" fontAlgn="base">
              <a:spcBef>
                <a:spcPct val="0"/>
              </a:spcBef>
              <a:spcAft>
                <a:spcPct val="0"/>
              </a:spcAft>
              <a:defRPr>
                <a:solidFill>
                  <a:schemeClr val="tx1"/>
                </a:solidFill>
                <a:latin typeface="+mn-lt"/>
              </a:defRPr>
            </a:lvl6pPr>
            <a:lvl7pPr marL="2971800" indent="-228600" defTabSz="457200" fontAlgn="base">
              <a:spcBef>
                <a:spcPct val="0"/>
              </a:spcBef>
              <a:spcAft>
                <a:spcPct val="0"/>
              </a:spcAft>
              <a:defRPr>
                <a:solidFill>
                  <a:schemeClr val="tx1"/>
                </a:solidFill>
                <a:latin typeface="+mn-lt"/>
              </a:defRPr>
            </a:lvl7pPr>
            <a:lvl8pPr marL="3429000" indent="-228600" defTabSz="457200" fontAlgn="base">
              <a:spcBef>
                <a:spcPct val="0"/>
              </a:spcBef>
              <a:spcAft>
                <a:spcPct val="0"/>
              </a:spcAft>
              <a:defRPr>
                <a:solidFill>
                  <a:schemeClr val="tx1"/>
                </a:solidFill>
                <a:latin typeface="+mn-lt"/>
              </a:defRPr>
            </a:lvl8pPr>
            <a:lvl9pPr marL="3886200" indent="-228600" defTabSz="457200" fontAlgn="base">
              <a:spcBef>
                <a:spcPct val="0"/>
              </a:spcBef>
              <a:spcAft>
                <a:spcPct val="0"/>
              </a:spcAft>
              <a:defRPr>
                <a:solidFill>
                  <a:schemeClr val="tx1"/>
                </a:solidFill>
                <a:latin typeface="+mn-lt"/>
              </a:defRPr>
            </a:lvl9pPr>
          </a:lstStyle>
          <a:p>
            <a:pPr defTabSz="1097212">
              <a:defRPr/>
            </a:pPr>
            <a:r>
              <a:rPr lang="en-US" altLang="x-none" sz="70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2025, Amazon Web Services, Inc. or its affiliates. All rights reserved.</a:t>
            </a:r>
          </a:p>
        </p:txBody>
      </p:sp>
      <p:pic>
        <p:nvPicPr>
          <p:cNvPr id="7" name="Graphic 6">
            <a:extLst>
              <a:ext uri="{FF2B5EF4-FFF2-40B4-BE49-F238E27FC236}">
                <a16:creationId xmlns:a16="http://schemas.microsoft.com/office/drawing/2014/main" id="{4822714A-D6D9-6D1D-6CC8-C5C662DCC08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71500" y="6428661"/>
            <a:ext cx="388818" cy="232516"/>
          </a:xfrm>
          <a:prstGeom prst="rect">
            <a:avLst/>
          </a:prstGeom>
        </p:spPr>
      </p:pic>
      <p:pic>
        <p:nvPicPr>
          <p:cNvPr id="4" name="Picture 3" descr="A close up of a purple and blue gradient&#10;&#10;AI-generated content may be incorrect.">
            <a:extLst>
              <a:ext uri="{FF2B5EF4-FFF2-40B4-BE49-F238E27FC236}">
                <a16:creationId xmlns:a16="http://schemas.microsoft.com/office/drawing/2014/main" id="{71B910AB-8F37-BE20-F28A-2E2E6BF62B9E}"/>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341" b="4183"/>
          <a:stretch>
            <a:fillRect/>
          </a:stretch>
        </p:blipFill>
        <p:spPr>
          <a:xfrm flipH="1">
            <a:off x="0" y="0"/>
            <a:ext cx="12192000" cy="6858000"/>
          </a:xfrm>
          <a:prstGeom prst="rect">
            <a:avLst/>
          </a:prstGeom>
        </p:spPr>
      </p:pic>
    </p:spTree>
    <p:extLst>
      <p:ext uri="{BB962C8B-B14F-4D97-AF65-F5344CB8AC3E}">
        <p14:creationId xmlns:p14="http://schemas.microsoft.com/office/powerpoint/2010/main" val="2451101341"/>
      </p:ext>
    </p:extLst>
  </p:cSld>
  <p:clrMapOvr>
    <a:masterClrMapping/>
  </p:clrMapOvr>
  <p:extLst>
    <p:ext uri="{DCECCB84-F9BA-43D5-87BE-67443E8EF086}">
      <p15:sldGuideLst xmlns:p15="http://schemas.microsoft.com/office/powerpoint/2012/main"/>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1_Blank">
    <p:bg>
      <p:bgPr>
        <a:solidFill>
          <a:schemeClr val="bg1"/>
        </a:solidFill>
        <a:effectLst/>
      </p:bgPr>
    </p:bg>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FE51BA5B-866C-945C-85B8-147657047DC3}"/>
              </a:ext>
            </a:extLst>
          </p:cNvPr>
          <p:cNvSpPr txBox="1">
            <a:spLocks noChangeArrowheads="1"/>
          </p:cNvSpPr>
          <p:nvPr userDrawn="1"/>
        </p:nvSpPr>
        <p:spPr bwMode="white">
          <a:xfrm>
            <a:off x="1368239" y="6476853"/>
            <a:ext cx="3962400" cy="107722"/>
          </a:xfrm>
          <a:prstGeom prst="rect">
            <a:avLst/>
          </a:prstGeom>
          <a:noFill/>
          <a:ln>
            <a:noFill/>
          </a:ln>
        </p:spPr>
        <p:txBody>
          <a:bodyPr lIns="0" tIns="0" rIns="0" bIns="0">
            <a:spAutoFit/>
          </a:bodyPr>
          <a:lstStyle>
            <a:lvl1pPr>
              <a:defRPr>
                <a:solidFill>
                  <a:schemeClr val="tx1"/>
                </a:solidFill>
                <a:latin typeface="+mn-lt"/>
              </a:defRPr>
            </a:lvl1pPr>
            <a:lvl2pPr marL="742950" indent="-285750">
              <a:defRPr>
                <a:solidFill>
                  <a:schemeClr val="tx1"/>
                </a:solidFill>
                <a:latin typeface="+mn-lt"/>
              </a:defRPr>
            </a:lvl2pPr>
            <a:lvl3pPr marL="1143000" indent="-228600">
              <a:defRPr>
                <a:solidFill>
                  <a:schemeClr val="tx1"/>
                </a:solidFill>
                <a:latin typeface="+mn-lt"/>
              </a:defRPr>
            </a:lvl3pPr>
            <a:lvl4pPr marL="1600200" indent="-228600">
              <a:defRPr>
                <a:solidFill>
                  <a:schemeClr val="tx1"/>
                </a:solidFill>
                <a:latin typeface="+mn-lt"/>
              </a:defRPr>
            </a:lvl4pPr>
            <a:lvl5pPr marL="2057400" indent="-228600">
              <a:defRPr>
                <a:solidFill>
                  <a:schemeClr val="tx1"/>
                </a:solidFill>
                <a:latin typeface="+mn-lt"/>
              </a:defRPr>
            </a:lvl5pPr>
            <a:lvl6pPr marL="2514600" indent="-228600" defTabSz="457200" fontAlgn="base">
              <a:spcBef>
                <a:spcPct val="0"/>
              </a:spcBef>
              <a:spcAft>
                <a:spcPct val="0"/>
              </a:spcAft>
              <a:defRPr>
                <a:solidFill>
                  <a:schemeClr val="tx1"/>
                </a:solidFill>
                <a:latin typeface="+mn-lt"/>
              </a:defRPr>
            </a:lvl6pPr>
            <a:lvl7pPr marL="2971800" indent="-228600" defTabSz="457200" fontAlgn="base">
              <a:spcBef>
                <a:spcPct val="0"/>
              </a:spcBef>
              <a:spcAft>
                <a:spcPct val="0"/>
              </a:spcAft>
              <a:defRPr>
                <a:solidFill>
                  <a:schemeClr val="tx1"/>
                </a:solidFill>
                <a:latin typeface="+mn-lt"/>
              </a:defRPr>
            </a:lvl7pPr>
            <a:lvl8pPr marL="3429000" indent="-228600" defTabSz="457200" fontAlgn="base">
              <a:spcBef>
                <a:spcPct val="0"/>
              </a:spcBef>
              <a:spcAft>
                <a:spcPct val="0"/>
              </a:spcAft>
              <a:defRPr>
                <a:solidFill>
                  <a:schemeClr val="tx1"/>
                </a:solidFill>
                <a:latin typeface="+mn-lt"/>
              </a:defRPr>
            </a:lvl8pPr>
            <a:lvl9pPr marL="3886200" indent="-228600" defTabSz="457200" fontAlgn="base">
              <a:spcBef>
                <a:spcPct val="0"/>
              </a:spcBef>
              <a:spcAft>
                <a:spcPct val="0"/>
              </a:spcAft>
              <a:defRPr>
                <a:solidFill>
                  <a:schemeClr val="tx1"/>
                </a:solidFill>
                <a:latin typeface="+mn-lt"/>
              </a:defRPr>
            </a:lvl9pPr>
          </a:lstStyle>
          <a:p>
            <a:pPr defTabSz="1097212">
              <a:defRPr/>
            </a:pPr>
            <a:r>
              <a:rPr lang="en-US" altLang="x-none" sz="700">
                <a:solidFill>
                  <a:schemeClr val="tx1"/>
                </a:solidFill>
                <a:latin typeface="Amazon Ember Display" panose="020F0603020204020204" pitchFamily="34" charset="0"/>
                <a:ea typeface="Amazon Ember Display" panose="020F0603020204020204" pitchFamily="34" charset="0"/>
                <a:cs typeface="Amazon Ember Display" panose="020F0603020204020204" pitchFamily="34" charset="0"/>
              </a:rPr>
              <a:t>© 2025, Amazon Web Services, Inc. or its affiliates. All rights reserved.</a:t>
            </a:r>
          </a:p>
        </p:txBody>
      </p:sp>
      <p:pic>
        <p:nvPicPr>
          <p:cNvPr id="3" name="Graphic 2">
            <a:extLst>
              <a:ext uri="{FF2B5EF4-FFF2-40B4-BE49-F238E27FC236}">
                <a16:creationId xmlns:a16="http://schemas.microsoft.com/office/drawing/2014/main" id="{15151D14-1318-7DB5-C744-1B2D0711C68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71500" y="6428661"/>
            <a:ext cx="388818" cy="232516"/>
          </a:xfrm>
          <a:prstGeom prst="rect">
            <a:avLst/>
          </a:prstGeom>
        </p:spPr>
      </p:pic>
    </p:spTree>
    <p:extLst>
      <p:ext uri="{BB962C8B-B14F-4D97-AF65-F5344CB8AC3E}">
        <p14:creationId xmlns:p14="http://schemas.microsoft.com/office/powerpoint/2010/main" val="2752436422"/>
      </p:ext>
    </p:extLst>
  </p:cSld>
  <p:clrMapOvr>
    <a:masterClrMapping/>
  </p:clrMapOvr>
  <p:transition>
    <p:fade/>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Section Header Option 1">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94046E6-CE12-7F6E-8811-7DF794DE7DB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E915E6F-C631-449B-B22F-53FD20C9E896}"/>
              </a:ext>
            </a:extLst>
          </p:cNvPr>
          <p:cNvSpPr>
            <a:spLocks noGrp="1"/>
          </p:cNvSpPr>
          <p:nvPr>
            <p:ph type="title" hasCustomPrompt="1"/>
          </p:nvPr>
        </p:nvSpPr>
        <p:spPr>
          <a:xfrm>
            <a:off x="609600" y="2718036"/>
            <a:ext cx="7823200" cy="1421928"/>
          </a:xfrm>
          <a:prstGeom prst="rect">
            <a:avLst/>
          </a:prstGeom>
        </p:spPr>
        <p:txBody>
          <a:bodyPr anchor="ctr" anchorCtr="0"/>
          <a:lstStyle>
            <a:lvl1pPr>
              <a:defRPr sz="4800" b="0" i="0">
                <a:solidFill>
                  <a:schemeClr val="tx2"/>
                </a:solidFill>
                <a:latin typeface="Amazon Ember Display" panose="020F0603020204020204" pitchFamily="34" charset="0"/>
                <a:ea typeface="Amazon Ember Display" panose="020F0603020204020204" pitchFamily="34" charset="0"/>
                <a:cs typeface="Amazon Ember Display" panose="020F0603020204020204" pitchFamily="34" charset="0"/>
              </a:defRPr>
            </a:lvl1pPr>
          </a:lstStyle>
          <a:p>
            <a:r>
              <a:rPr lang="en-US"/>
              <a:t>Section layout: Enter section name here</a:t>
            </a:r>
          </a:p>
        </p:txBody>
      </p:sp>
      <p:sp>
        <p:nvSpPr>
          <p:cNvPr id="6" name="Date Placeholder 5">
            <a:extLst>
              <a:ext uri="{FF2B5EF4-FFF2-40B4-BE49-F238E27FC236}">
                <a16:creationId xmlns:a16="http://schemas.microsoft.com/office/drawing/2014/main" id="{25053DED-8B0A-4549-8967-4B01D5F3B8AB}"/>
              </a:ext>
            </a:extLst>
          </p:cNvPr>
          <p:cNvSpPr>
            <a:spLocks noGrp="1"/>
          </p:cNvSpPr>
          <p:nvPr>
            <p:ph type="dt" sz="half" idx="10"/>
          </p:nvPr>
        </p:nvSpPr>
        <p:spPr/>
        <p:txBody>
          <a:bodyPr/>
          <a:lstStyle>
            <a:lvl1pPr>
              <a:defRPr b="0" i="0">
                <a:latin typeface="Amazon Ember Display" panose="020F0603020204020204" pitchFamily="34" charset="0"/>
              </a:defRPr>
            </a:lvl1pPr>
          </a:lstStyle>
          <a:p>
            <a:fld id="{504A1AE1-7907-F24D-8677-0B8F5F67234B}" type="datetime1">
              <a:rPr lang="en-US" smtClean="0"/>
              <a:pPr/>
              <a:t>3/22/26</a:t>
            </a:fld>
            <a:endParaRPr lang="en-US"/>
          </a:p>
        </p:txBody>
      </p:sp>
      <p:sp>
        <p:nvSpPr>
          <p:cNvPr id="7" name="Footer Placeholder 6">
            <a:extLst>
              <a:ext uri="{FF2B5EF4-FFF2-40B4-BE49-F238E27FC236}">
                <a16:creationId xmlns:a16="http://schemas.microsoft.com/office/drawing/2014/main" id="{3C84D5AC-C55E-442D-A261-2526AFE660A0}"/>
              </a:ext>
            </a:extLst>
          </p:cNvPr>
          <p:cNvSpPr>
            <a:spLocks noGrp="1"/>
          </p:cNvSpPr>
          <p:nvPr>
            <p:ph type="ftr" sz="quarter" idx="11"/>
          </p:nvPr>
        </p:nvSpPr>
        <p:spPr/>
        <p:txBody>
          <a:bodyPr/>
          <a:lstStyle>
            <a:lvl1pPr>
              <a:defRPr b="0" i="0">
                <a:latin typeface="Amazon Ember Display" panose="020F0603020204020204" pitchFamily="34" charset="0"/>
              </a:defRPr>
            </a:lvl1pPr>
          </a:lstStyle>
          <a:p>
            <a:endParaRPr lang="en-US"/>
          </a:p>
        </p:txBody>
      </p:sp>
      <p:sp>
        <p:nvSpPr>
          <p:cNvPr id="8" name="Slide Number Placeholder 7">
            <a:extLst>
              <a:ext uri="{FF2B5EF4-FFF2-40B4-BE49-F238E27FC236}">
                <a16:creationId xmlns:a16="http://schemas.microsoft.com/office/drawing/2014/main" id="{9BE13C20-A770-495A-BA36-0CE111A9138F}"/>
              </a:ext>
            </a:extLst>
          </p:cNvPr>
          <p:cNvSpPr>
            <a:spLocks noGrp="1"/>
          </p:cNvSpPr>
          <p:nvPr>
            <p:ph type="sldNum" sz="quarter" idx="12"/>
          </p:nvPr>
        </p:nvSpPr>
        <p:spPr/>
        <p:txBody>
          <a:bodyPr/>
          <a:lstStyle>
            <a:lvl1pPr>
              <a:defRPr b="0" i="0">
                <a:solidFill>
                  <a:schemeClr val="tx1"/>
                </a:solidFill>
                <a:latin typeface="Amazon Ember Display" panose="020F0603020204020204" pitchFamily="34" charset="0"/>
              </a:defRPr>
            </a:lvl1pPr>
          </a:lstStyle>
          <a:p>
            <a:fld id="{EB4B8DE2-A4E8-46E4-8BBF-D75455EFF32C}" type="slidenum">
              <a:rPr lang="en-US" smtClean="0"/>
              <a:pPr/>
              <a:t>‹#›</a:t>
            </a:fld>
            <a:endParaRPr lang="en-US"/>
          </a:p>
        </p:txBody>
      </p:sp>
      <p:sp>
        <p:nvSpPr>
          <p:cNvPr id="12" name="TextBox 11">
            <a:extLst>
              <a:ext uri="{FF2B5EF4-FFF2-40B4-BE49-F238E27FC236}">
                <a16:creationId xmlns:a16="http://schemas.microsoft.com/office/drawing/2014/main" id="{68CECC62-1D56-92A3-418D-0EC34FDA9B78}"/>
              </a:ext>
            </a:extLst>
          </p:cNvPr>
          <p:cNvSpPr txBox="1"/>
          <p:nvPr userDrawn="1"/>
        </p:nvSpPr>
        <p:spPr>
          <a:xfrm>
            <a:off x="1141084" y="6389813"/>
            <a:ext cx="3937296" cy="184666"/>
          </a:xfrm>
          <a:prstGeom prst="rect">
            <a:avLst/>
          </a:prstGeom>
          <a:noFill/>
        </p:spPr>
        <p:txBody>
          <a:bodyPr wrap="none" rtlCol="0">
            <a:spAutoFit/>
          </a:bodyPr>
          <a:lstStyle/>
          <a:p>
            <a:pPr algn="l"/>
            <a:r>
              <a:rPr lang="en-US" sz="600" b="0" i="0">
                <a:solidFill>
                  <a:schemeClr val="tx2"/>
                </a:solidFill>
                <a:latin typeface="Amazon Ember Display" panose="020F0603020204020204" pitchFamily="34" charset="0"/>
              </a:rPr>
              <a:t>© 2025, Amazon Web Services, Inc. or its affiliates. All rights reserved. Amazon Confidential and Trademark.</a:t>
            </a:r>
          </a:p>
        </p:txBody>
      </p:sp>
      <p:pic>
        <p:nvPicPr>
          <p:cNvPr id="4" name="Picture 3">
            <a:extLst>
              <a:ext uri="{FF2B5EF4-FFF2-40B4-BE49-F238E27FC236}">
                <a16:creationId xmlns:a16="http://schemas.microsoft.com/office/drawing/2014/main" id="{A79B369C-4812-6B2A-CCF0-6346B4600A50}"/>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95295" y="6338002"/>
            <a:ext cx="365760" cy="218830"/>
          </a:xfrm>
          <a:prstGeom prst="rect">
            <a:avLst/>
          </a:prstGeom>
        </p:spPr>
      </p:pic>
    </p:spTree>
    <p:extLst>
      <p:ext uri="{BB962C8B-B14F-4D97-AF65-F5344CB8AC3E}">
        <p14:creationId xmlns:p14="http://schemas.microsoft.com/office/powerpoint/2010/main" val="3720355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8ECA2-6D6E-4722-9B75-7468AE1E58A6}"/>
              </a:ext>
            </a:extLst>
          </p:cNvPr>
          <p:cNvSpPr>
            <a:spLocks noGrp="1"/>
          </p:cNvSpPr>
          <p:nvPr>
            <p:ph type="title" hasCustomPrompt="1"/>
          </p:nvPr>
        </p:nvSpPr>
        <p:spPr>
          <a:xfrm>
            <a:off x="539262" y="914401"/>
            <a:ext cx="10972800" cy="535531"/>
          </a:xfrm>
          <a:prstGeom prst="rect">
            <a:avLst/>
          </a:prstGeom>
        </p:spPr>
        <p:txBody>
          <a:bodyPr>
            <a:noAutofit/>
          </a:bodyPr>
          <a:lstStyle>
            <a:lvl1pPr>
              <a:defRPr sz="3600" b="0" i="0">
                <a:latin typeface="Amazon Ember Display" panose="020F0603020204020204" pitchFamily="34" charset="0"/>
                <a:ea typeface="Amazon Ember Display" panose="020F0603020204020204" pitchFamily="34" charset="0"/>
                <a:cs typeface="Amazon Ember Display" panose="020F0603020204020204" pitchFamily="34" charset="0"/>
              </a:defRPr>
            </a:lvl1pPr>
          </a:lstStyle>
          <a:p>
            <a:r>
              <a:rPr lang="en-US" dirty="0"/>
              <a:t>Title and content layout</a:t>
            </a:r>
          </a:p>
        </p:txBody>
      </p:sp>
      <p:sp>
        <p:nvSpPr>
          <p:cNvPr id="3" name="Content Placeholder 2">
            <a:extLst>
              <a:ext uri="{FF2B5EF4-FFF2-40B4-BE49-F238E27FC236}">
                <a16:creationId xmlns:a16="http://schemas.microsoft.com/office/drawing/2014/main" id="{1025BCD8-5D1C-48DC-A21B-317A0B7D55A0}"/>
              </a:ext>
            </a:extLst>
          </p:cNvPr>
          <p:cNvSpPr>
            <a:spLocks noGrp="1"/>
          </p:cNvSpPr>
          <p:nvPr>
            <p:ph idx="1" hasCustomPrompt="1"/>
          </p:nvPr>
        </p:nvSpPr>
        <p:spPr>
          <a:xfrm>
            <a:off x="609600" y="1714500"/>
            <a:ext cx="10972800" cy="2767937"/>
          </a:xfrm>
        </p:spPr>
        <p:txBody>
          <a:bodyPr/>
          <a:lstStyle>
            <a:lvl1pPr marL="0" indent="0">
              <a:spcAft>
                <a:spcPts val="1800"/>
              </a:spcAft>
              <a:buNone/>
              <a:defRPr b="0" i="0">
                <a:latin typeface="Amazon Ember Display" panose="020F0603020204020204" pitchFamily="34" charset="0"/>
                <a:ea typeface="Amazon Ember Display" panose="020F0603020204020204" pitchFamily="34" charset="0"/>
                <a:cs typeface="Amazon Ember Display" panose="020F0603020204020204" pitchFamily="34" charset="0"/>
              </a:defRPr>
            </a:lvl1pPr>
            <a:lvl2pPr marL="285750" indent="0">
              <a:spcAft>
                <a:spcPts val="1800"/>
              </a:spcAft>
              <a:buNone/>
              <a:defRPr b="0" i="0">
                <a:latin typeface="Amazon Ember Display" panose="020F0603020204020204" pitchFamily="34" charset="0"/>
                <a:ea typeface="Amazon Ember Display" panose="020F0603020204020204" pitchFamily="34" charset="0"/>
                <a:cs typeface="Amazon Ember Display" panose="020F0603020204020204" pitchFamily="34" charset="0"/>
              </a:defRPr>
            </a:lvl2pPr>
            <a:lvl3pPr marL="628650" indent="0">
              <a:spcAft>
                <a:spcPts val="1800"/>
              </a:spcAft>
              <a:buNone/>
              <a:defRPr b="0" i="0">
                <a:latin typeface="Amazon Ember Display" panose="020F0603020204020204" pitchFamily="34" charset="0"/>
                <a:ea typeface="Amazon Ember Display" panose="020F0603020204020204" pitchFamily="34" charset="0"/>
                <a:cs typeface="Amazon Ember Display" panose="020F0603020204020204" pitchFamily="34" charset="0"/>
              </a:defRPr>
            </a:lvl3pPr>
            <a:lvl4pPr marL="914400" indent="0">
              <a:spcAft>
                <a:spcPts val="1800"/>
              </a:spcAft>
              <a:buNone/>
              <a:defRPr b="0" i="0">
                <a:latin typeface="Amazon Ember Display" panose="020F0603020204020204" pitchFamily="34" charset="0"/>
                <a:ea typeface="Amazon Ember Display" panose="020F0603020204020204" pitchFamily="34" charset="0"/>
                <a:cs typeface="Amazon Ember Display" panose="020F0603020204020204" pitchFamily="34" charset="0"/>
              </a:defRPr>
            </a:lvl4pPr>
            <a:lvl5pPr marL="1143000" indent="0">
              <a:spcAft>
                <a:spcPts val="1800"/>
              </a:spcAft>
              <a:buNone/>
              <a:defRPr b="0" i="0">
                <a:latin typeface="Amazon Ember Display" panose="020F0603020204020204" pitchFamily="34" charset="0"/>
                <a:ea typeface="Amazon Ember Display" panose="020F0603020204020204" pitchFamily="34" charset="0"/>
                <a:cs typeface="Amazon Ember Display" panose="020F0603020204020204" pitchFamily="34" charset="0"/>
              </a:defRPr>
            </a:lvl5pPr>
          </a:lstStyle>
          <a:p>
            <a:pPr lvl="0"/>
            <a:r>
              <a:rPr lang="en-US" dirty="0"/>
              <a:t>Enter text or click icon to add media</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B02A07-9279-4389-95B8-CFF5307F9EBB}"/>
              </a:ext>
            </a:extLst>
          </p:cNvPr>
          <p:cNvSpPr>
            <a:spLocks noGrp="1"/>
          </p:cNvSpPr>
          <p:nvPr>
            <p:ph type="dt" sz="half" idx="10"/>
          </p:nvPr>
        </p:nvSpPr>
        <p:spPr/>
        <p:txBody>
          <a:bodyPr/>
          <a:lstStyle>
            <a:lvl1pPr>
              <a:defRPr b="0" i="0">
                <a:latin typeface="Amazon Ember Display" panose="020F0603020204020204" pitchFamily="34" charset="0"/>
              </a:defRPr>
            </a:lvl1pPr>
          </a:lstStyle>
          <a:p>
            <a:fld id="{B9026E32-37D5-A446-8A01-9B6BBEB5E690}" type="datetime1">
              <a:rPr lang="en-US" smtClean="0"/>
              <a:pPr/>
              <a:t>3/22/26</a:t>
            </a:fld>
            <a:endParaRPr lang="en-US" dirty="0"/>
          </a:p>
        </p:txBody>
      </p:sp>
      <p:sp>
        <p:nvSpPr>
          <p:cNvPr id="5" name="Footer Placeholder 4">
            <a:extLst>
              <a:ext uri="{FF2B5EF4-FFF2-40B4-BE49-F238E27FC236}">
                <a16:creationId xmlns:a16="http://schemas.microsoft.com/office/drawing/2014/main" id="{5D24D072-A634-4E51-88E3-AFF4BBF53F8F}"/>
              </a:ext>
            </a:extLst>
          </p:cNvPr>
          <p:cNvSpPr>
            <a:spLocks noGrp="1"/>
          </p:cNvSpPr>
          <p:nvPr>
            <p:ph type="ftr" sz="quarter" idx="11"/>
          </p:nvPr>
        </p:nvSpPr>
        <p:spPr/>
        <p:txBody>
          <a:bodyPr/>
          <a:lstStyle>
            <a:lvl1pPr>
              <a:defRPr b="0" i="0">
                <a:latin typeface="Amazon Ember Display" panose="020F0603020204020204" pitchFamily="34" charset="0"/>
              </a:defRPr>
            </a:lvl1pPr>
          </a:lstStyle>
          <a:p>
            <a:endParaRPr lang="en-US" dirty="0"/>
          </a:p>
        </p:txBody>
      </p:sp>
      <p:sp>
        <p:nvSpPr>
          <p:cNvPr id="6" name="Slide Number Placeholder 5">
            <a:extLst>
              <a:ext uri="{FF2B5EF4-FFF2-40B4-BE49-F238E27FC236}">
                <a16:creationId xmlns:a16="http://schemas.microsoft.com/office/drawing/2014/main" id="{02391B74-659E-4EB1-8DB0-B962093F0B4C}"/>
              </a:ext>
            </a:extLst>
          </p:cNvPr>
          <p:cNvSpPr>
            <a:spLocks noGrp="1"/>
          </p:cNvSpPr>
          <p:nvPr>
            <p:ph type="sldNum" sz="quarter" idx="12"/>
          </p:nvPr>
        </p:nvSpPr>
        <p:spPr/>
        <p:txBody>
          <a:bodyPr/>
          <a:lstStyle>
            <a:lvl1pPr>
              <a:defRPr b="0" i="0">
                <a:latin typeface="Amazon Ember Display" panose="020F0603020204020204" pitchFamily="34" charset="0"/>
              </a:defRPr>
            </a:lvl1pPr>
          </a:lstStyle>
          <a:p>
            <a:fld id="{EB4B8DE2-A4E8-46E4-8BBF-D75455EFF32C}" type="slidenum">
              <a:rPr lang="en-US" smtClean="0"/>
              <a:pPr/>
              <a:t>‹#›</a:t>
            </a:fld>
            <a:endParaRPr lang="en-US" dirty="0"/>
          </a:p>
        </p:txBody>
      </p:sp>
    </p:spTree>
    <p:extLst>
      <p:ext uri="{BB962C8B-B14F-4D97-AF65-F5344CB8AC3E}">
        <p14:creationId xmlns:p14="http://schemas.microsoft.com/office/powerpoint/2010/main" val="9011678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1_Blac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138470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theme" Target="../theme/theme1.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image" Target="../media/image1.sv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161D26"/>
        </a:solidFill>
        <a:effectLst/>
      </p:bgPr>
    </p:bg>
    <p:spTree>
      <p:nvGrpSpPr>
        <p:cNvPr id="1" name=""/>
        <p:cNvGrpSpPr/>
        <p:nvPr/>
      </p:nvGrpSpPr>
      <p:grpSpPr>
        <a:xfrm>
          <a:off x="0" y="0"/>
          <a:ext cx="0" cy="0"/>
          <a:chOff x="0" y="0"/>
          <a:chExt cx="0" cy="0"/>
        </a:xfrm>
      </p:grpSpPr>
      <p:sp>
        <p:nvSpPr>
          <p:cNvPr id="11" name="TextBox 3">
            <a:extLst>
              <a:ext uri="{FF2B5EF4-FFF2-40B4-BE49-F238E27FC236}">
                <a16:creationId xmlns:a16="http://schemas.microsoft.com/office/drawing/2014/main" id="{69B3CAFF-1CA6-3CBA-40FB-DEEA93D61B07}"/>
              </a:ext>
            </a:extLst>
          </p:cNvPr>
          <p:cNvSpPr txBox="1">
            <a:spLocks noChangeArrowheads="1"/>
          </p:cNvSpPr>
          <p:nvPr userDrawn="1"/>
        </p:nvSpPr>
        <p:spPr bwMode="white">
          <a:xfrm>
            <a:off x="1368239" y="6476853"/>
            <a:ext cx="3962400" cy="107722"/>
          </a:xfrm>
          <a:prstGeom prst="rect">
            <a:avLst/>
          </a:prstGeom>
          <a:noFill/>
          <a:ln>
            <a:noFill/>
          </a:ln>
        </p:spPr>
        <p:txBody>
          <a:bodyPr lIns="0" tIns="0" rIns="0" bIns="0">
            <a:spAutoFit/>
          </a:bodyPr>
          <a:lstStyle>
            <a:lvl1pPr>
              <a:defRPr>
                <a:solidFill>
                  <a:schemeClr val="tx1"/>
                </a:solidFill>
                <a:latin typeface="+mn-lt"/>
              </a:defRPr>
            </a:lvl1pPr>
            <a:lvl2pPr marL="742950" indent="-285750">
              <a:defRPr>
                <a:solidFill>
                  <a:schemeClr val="tx1"/>
                </a:solidFill>
                <a:latin typeface="+mn-lt"/>
              </a:defRPr>
            </a:lvl2pPr>
            <a:lvl3pPr marL="1143000" indent="-228600">
              <a:defRPr>
                <a:solidFill>
                  <a:schemeClr val="tx1"/>
                </a:solidFill>
                <a:latin typeface="+mn-lt"/>
              </a:defRPr>
            </a:lvl3pPr>
            <a:lvl4pPr marL="1600200" indent="-228600">
              <a:defRPr>
                <a:solidFill>
                  <a:schemeClr val="tx1"/>
                </a:solidFill>
                <a:latin typeface="+mn-lt"/>
              </a:defRPr>
            </a:lvl4pPr>
            <a:lvl5pPr marL="2057400" indent="-228600">
              <a:defRPr>
                <a:solidFill>
                  <a:schemeClr val="tx1"/>
                </a:solidFill>
                <a:latin typeface="+mn-lt"/>
              </a:defRPr>
            </a:lvl5pPr>
            <a:lvl6pPr marL="2514600" indent="-228600" defTabSz="457200" fontAlgn="base">
              <a:spcBef>
                <a:spcPct val="0"/>
              </a:spcBef>
              <a:spcAft>
                <a:spcPct val="0"/>
              </a:spcAft>
              <a:defRPr>
                <a:solidFill>
                  <a:schemeClr val="tx1"/>
                </a:solidFill>
                <a:latin typeface="+mn-lt"/>
              </a:defRPr>
            </a:lvl6pPr>
            <a:lvl7pPr marL="2971800" indent="-228600" defTabSz="457200" fontAlgn="base">
              <a:spcBef>
                <a:spcPct val="0"/>
              </a:spcBef>
              <a:spcAft>
                <a:spcPct val="0"/>
              </a:spcAft>
              <a:defRPr>
                <a:solidFill>
                  <a:schemeClr val="tx1"/>
                </a:solidFill>
                <a:latin typeface="+mn-lt"/>
              </a:defRPr>
            </a:lvl7pPr>
            <a:lvl8pPr marL="3429000" indent="-228600" defTabSz="457200" fontAlgn="base">
              <a:spcBef>
                <a:spcPct val="0"/>
              </a:spcBef>
              <a:spcAft>
                <a:spcPct val="0"/>
              </a:spcAft>
              <a:defRPr>
                <a:solidFill>
                  <a:schemeClr val="tx1"/>
                </a:solidFill>
                <a:latin typeface="+mn-lt"/>
              </a:defRPr>
            </a:lvl8pPr>
            <a:lvl9pPr marL="3886200" indent="-228600" defTabSz="457200" fontAlgn="base">
              <a:spcBef>
                <a:spcPct val="0"/>
              </a:spcBef>
              <a:spcAft>
                <a:spcPct val="0"/>
              </a:spcAft>
              <a:defRPr>
                <a:solidFill>
                  <a:schemeClr val="tx1"/>
                </a:solidFill>
                <a:latin typeface="+mn-lt"/>
              </a:defRPr>
            </a:lvl9pPr>
          </a:lstStyle>
          <a:p>
            <a:pPr defTabSz="1097212">
              <a:defRPr/>
            </a:pPr>
            <a:r>
              <a:rPr lang="en-US" altLang="x-none" sz="700" dirty="0">
                <a:solidFill>
                  <a:srgbClr val="FFFFFF"/>
                </a:solidFill>
                <a:latin typeface="Amazon Ember Display" panose="020F0603020204020204" pitchFamily="34" charset="0"/>
                <a:ea typeface="Amazon Ember Display" panose="020F0603020204020204" pitchFamily="34" charset="0"/>
                <a:cs typeface="Amazon Ember Display" panose="020F0603020204020204" pitchFamily="34" charset="0"/>
              </a:rPr>
              <a:t>© 2026, Amazon Web Services, Inc. or its affiliates. All rights reserved.</a:t>
            </a:r>
          </a:p>
        </p:txBody>
      </p:sp>
      <p:pic>
        <p:nvPicPr>
          <p:cNvPr id="12" name="Graphic 11">
            <a:extLst>
              <a:ext uri="{FF2B5EF4-FFF2-40B4-BE49-F238E27FC236}">
                <a16:creationId xmlns:a16="http://schemas.microsoft.com/office/drawing/2014/main" id="{D9BDFD8A-A780-0055-AC09-1644B17404DB}"/>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40"/>
              </a:ext>
            </a:extLst>
          </a:blip>
          <a:stretch>
            <a:fillRect/>
          </a:stretch>
        </p:blipFill>
        <p:spPr>
          <a:xfrm>
            <a:off x="571500" y="6428661"/>
            <a:ext cx="388818" cy="232516"/>
          </a:xfrm>
          <a:prstGeom prst="rect">
            <a:avLst/>
          </a:prstGeom>
        </p:spPr>
      </p:pic>
      <p:sp>
        <p:nvSpPr>
          <p:cNvPr id="2" name="Title Placeholder 1">
            <a:extLst>
              <a:ext uri="{FF2B5EF4-FFF2-40B4-BE49-F238E27FC236}">
                <a16:creationId xmlns:a16="http://schemas.microsoft.com/office/drawing/2014/main" id="{EED65DF7-30E0-78F2-607D-6878FF523A2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D13D553-8001-C131-E486-57ADBB1B1C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401603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6" r:id="rId35"/>
    <p:sldLayoutId id="2147483699" r:id="rId36"/>
    <p:sldLayoutId id="2147483702" r:id="rId37"/>
    <p:sldLayoutId id="2147483706" r:id="rId38"/>
  </p:sldLayoutIdLst>
  <p:txStyles>
    <p:titleStyle>
      <a:lvl1pPr algn="l" defTabSz="914400" rtl="0" eaLnBrk="1" latinLnBrk="0" hangingPunct="1">
        <a:lnSpc>
          <a:spcPct val="90000"/>
        </a:lnSpc>
        <a:spcBef>
          <a:spcPct val="0"/>
        </a:spcBef>
        <a:buNone/>
        <a:defRPr sz="4400" b="0" i="0" kern="1200">
          <a:solidFill>
            <a:schemeClr val="tx1"/>
          </a:solidFill>
          <a:latin typeface="Amazon Ember Display" panose="020F0603020204020204" pitchFamily="34" charset="0"/>
          <a:ea typeface="Amazon Ember Display" panose="020F0603020204020204" pitchFamily="34" charset="0"/>
          <a:cs typeface="Amazon Ember Display" panose="020F0603020204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pos="360">
          <p15:clr>
            <a:srgbClr val="F26B43"/>
          </p15:clr>
        </p15:guide>
        <p15:guide id="4" pos="7320">
          <p15:clr>
            <a:srgbClr val="F26B43"/>
          </p15:clr>
        </p15:guide>
        <p15:guide id="7" orient="horz" pos="360">
          <p15:clr>
            <a:srgbClr val="F26B43"/>
          </p15:clr>
        </p15:guide>
        <p15:guide id="8" orient="horz" pos="396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7.xml"/></Relationships>
</file>

<file path=ppt/slides/_rels/slide3.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slideLayout" Target="../slideLayouts/slideLayout37.xml"/></Relationships>
</file>

<file path=ppt/slides/_rels/slide4.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37.xml"/></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emf"/><Relationship Id="rId1" Type="http://schemas.openxmlformats.org/officeDocument/2006/relationships/slideLayout" Target="../slideLayouts/slideLayout37.xml"/><Relationship Id="rId4" Type="http://schemas.openxmlformats.org/officeDocument/2006/relationships/image" Target="../media/image19.png"/></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emf"/><Relationship Id="rId1" Type="http://schemas.openxmlformats.org/officeDocument/2006/relationships/slideLayout" Target="../slideLayouts/slideLayout37.xml"/><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3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7.xml"/></Relationships>
</file>

<file path=ppt/slides/_rels/slide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38.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7.xml"/></Relationships>
</file>

<file path=ppt/slides/_rels/slide1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svg"/><Relationship Id="rId7" Type="http://schemas.openxmlformats.org/officeDocument/2006/relationships/image" Target="../media/image28.svg"/><Relationship Id="rId12" Type="http://schemas.openxmlformats.org/officeDocument/2006/relationships/image" Target="../media/image33.svg"/><Relationship Id="rId2" Type="http://schemas.openxmlformats.org/officeDocument/2006/relationships/notesSlide" Target="../notesSlides/notesSlide6.xml"/><Relationship Id="rId1" Type="http://schemas.openxmlformats.org/officeDocument/2006/relationships/slideLayout" Target="../slideLayouts/slideLayout28.xml"/><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sv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svg"/></Relationships>
</file>

<file path=ppt/slides/_rels/slide15.xml.rels><?xml version="1.0" encoding="UTF-8" standalone="yes"?>
<Relationships xmlns="http://schemas.openxmlformats.org/package/2006/relationships"><Relationship Id="rId8" Type="http://schemas.openxmlformats.org/officeDocument/2006/relationships/image" Target="../media/image39.png"/><Relationship Id="rId13" Type="http://schemas.openxmlformats.org/officeDocument/2006/relationships/image" Target="../media/image44.png"/><Relationship Id="rId3" Type="http://schemas.openxmlformats.org/officeDocument/2006/relationships/image" Target="../media/image34.svg"/><Relationship Id="rId7" Type="http://schemas.openxmlformats.org/officeDocument/2006/relationships/image" Target="../media/image38.png"/><Relationship Id="rId12" Type="http://schemas.openxmlformats.org/officeDocument/2006/relationships/image" Target="../media/image43.svg"/><Relationship Id="rId2" Type="http://schemas.openxmlformats.org/officeDocument/2006/relationships/notesSlide" Target="../notesSlides/notesSlide7.xml"/><Relationship Id="rId1" Type="http://schemas.openxmlformats.org/officeDocument/2006/relationships/slideLayout" Target="../slideLayouts/slideLayout28.xml"/><Relationship Id="rId6" Type="http://schemas.openxmlformats.org/officeDocument/2006/relationships/image" Target="../media/image37.png"/><Relationship Id="rId11" Type="http://schemas.openxmlformats.org/officeDocument/2006/relationships/image" Target="../media/image42.png"/><Relationship Id="rId5" Type="http://schemas.openxmlformats.org/officeDocument/2006/relationships/image" Target="../media/image36.png"/><Relationship Id="rId10" Type="http://schemas.openxmlformats.org/officeDocument/2006/relationships/image" Target="../media/image41.svg"/><Relationship Id="rId4" Type="http://schemas.openxmlformats.org/officeDocument/2006/relationships/image" Target="../media/image35.png"/><Relationship Id="rId9" Type="http://schemas.openxmlformats.org/officeDocument/2006/relationships/image" Target="../media/image40.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video" Target="../media/media3.mov"/><Relationship Id="rId1" Type="http://schemas.microsoft.com/office/2007/relationships/media" Target="../media/media3.mov"/><Relationship Id="rId4" Type="http://schemas.openxmlformats.org/officeDocument/2006/relationships/image" Target="../media/image45.png"/></Relationships>
</file>

<file path=ppt/slides/_rels/slide17.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notesSlide" Target="../notesSlides/notesSlide8.xml"/><Relationship Id="rId1" Type="http://schemas.openxmlformats.org/officeDocument/2006/relationships/slideLayout" Target="../slideLayouts/slideLayout28.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video" Target="../media/media4.mov"/><Relationship Id="rId1" Type="http://schemas.microsoft.com/office/2007/relationships/media" Target="../media/media4.mov"/><Relationship Id="rId4" Type="http://schemas.openxmlformats.org/officeDocument/2006/relationships/image" Target="../media/image47.png"/></Relationships>
</file>

<file path=ppt/slides/_rels/slide19.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notesSlide" Target="../notesSlides/notesSlide9.xml"/><Relationship Id="rId1" Type="http://schemas.openxmlformats.org/officeDocument/2006/relationships/slideLayout" Target="../slideLayouts/slideLayout28.xml"/></Relationships>
</file>

<file path=ppt/slides/_rels/slide20.xml.rels><?xml version="1.0" encoding="UTF-8" standalone="yes"?>
<Relationships xmlns="http://schemas.openxmlformats.org/package/2006/relationships"><Relationship Id="rId3" Type="http://schemas.openxmlformats.org/officeDocument/2006/relationships/image" Target="../media/image49.svg"/><Relationship Id="rId2" Type="http://schemas.openxmlformats.org/officeDocument/2006/relationships/notesSlide" Target="../notesSlides/notesSlide10.xml"/><Relationship Id="rId1" Type="http://schemas.openxmlformats.org/officeDocument/2006/relationships/slideLayout" Target="../slideLayouts/slideLayout28.xml"/></Relationships>
</file>

<file path=ppt/slides/_rels/slide21.xml.rels><?xml version="1.0" encoding="UTF-8" standalone="yes"?>
<Relationships xmlns="http://schemas.openxmlformats.org/package/2006/relationships"><Relationship Id="rId3" Type="http://schemas.openxmlformats.org/officeDocument/2006/relationships/image" Target="../media/image50.svg"/><Relationship Id="rId2" Type="http://schemas.openxmlformats.org/officeDocument/2006/relationships/notesSlide" Target="../notesSlides/notesSlide11.xml"/><Relationship Id="rId1" Type="http://schemas.openxmlformats.org/officeDocument/2006/relationships/slideLayout" Target="../slideLayouts/slideLayout2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7.xml"/></Relationships>
</file>

<file path=ppt/slides/_rels/slide2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4.xml"/><Relationship Id="rId1" Type="http://schemas.openxmlformats.org/officeDocument/2006/relationships/slideLayout" Target="../slideLayouts/slideLayout37.xml"/></Relationships>
</file>

<file path=ppt/slides/_rels/slide2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5.xml"/><Relationship Id="rId1" Type="http://schemas.openxmlformats.org/officeDocument/2006/relationships/slideLayout" Target="../slideLayouts/slideLayout32.xml"/><Relationship Id="rId4" Type="http://schemas.openxmlformats.org/officeDocument/2006/relationships/image" Target="../media/image5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67495E-2FCE-F940-CF13-894F52FA734C}"/>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82AD52B9-E460-76A8-374A-E3B6A0306A57}"/>
              </a:ext>
            </a:extLst>
          </p:cNvPr>
          <p:cNvSpPr>
            <a:spLocks noGrp="1"/>
          </p:cNvSpPr>
          <p:nvPr>
            <p:ph type="body" sz="quarter" idx="11"/>
          </p:nvPr>
        </p:nvSpPr>
        <p:spPr/>
        <p:txBody>
          <a:bodyPr/>
          <a:lstStyle/>
          <a:p>
            <a:endParaRPr lang="en-US"/>
          </a:p>
        </p:txBody>
      </p:sp>
      <p:sp>
        <p:nvSpPr>
          <p:cNvPr id="7" name="Text Placeholder 6">
            <a:extLst>
              <a:ext uri="{FF2B5EF4-FFF2-40B4-BE49-F238E27FC236}">
                <a16:creationId xmlns:a16="http://schemas.microsoft.com/office/drawing/2014/main" id="{0279C89A-539B-6C89-0C87-4C99360D94F1}"/>
              </a:ext>
            </a:extLst>
          </p:cNvPr>
          <p:cNvSpPr>
            <a:spLocks noGrp="1"/>
          </p:cNvSpPr>
          <p:nvPr>
            <p:ph type="body" sz="quarter" idx="14"/>
          </p:nvPr>
        </p:nvSpPr>
        <p:spPr>
          <a:xfrm>
            <a:off x="471539" y="4199409"/>
            <a:ext cx="3336188" cy="411161"/>
          </a:xfrm>
        </p:spPr>
        <p:txBody>
          <a:bodyPr/>
          <a:lstStyle/>
          <a:p>
            <a:r>
              <a:rPr lang="en-US" dirty="0"/>
              <a:t>Darko </a:t>
            </a:r>
            <a:r>
              <a:rPr lang="en-US" dirty="0" err="1"/>
              <a:t>Mesaroš</a:t>
            </a:r>
            <a:endParaRPr lang="en-US" dirty="0"/>
          </a:p>
        </p:txBody>
      </p:sp>
      <p:sp>
        <p:nvSpPr>
          <p:cNvPr id="8" name="Text Placeholder 7">
            <a:extLst>
              <a:ext uri="{FF2B5EF4-FFF2-40B4-BE49-F238E27FC236}">
                <a16:creationId xmlns:a16="http://schemas.microsoft.com/office/drawing/2014/main" id="{FF9214E2-16BB-F216-95CD-E2BE8494C3E2}"/>
              </a:ext>
            </a:extLst>
          </p:cNvPr>
          <p:cNvSpPr>
            <a:spLocks noGrp="1"/>
          </p:cNvSpPr>
          <p:nvPr>
            <p:ph type="body" sz="quarter" idx="15"/>
          </p:nvPr>
        </p:nvSpPr>
        <p:spPr>
          <a:xfrm>
            <a:off x="471539" y="4627756"/>
            <a:ext cx="3336188" cy="1163444"/>
          </a:xfrm>
        </p:spPr>
        <p:txBody>
          <a:bodyPr/>
          <a:lstStyle/>
          <a:p>
            <a:r>
              <a:rPr lang="en-US" dirty="0"/>
              <a:t>(he/him)</a:t>
            </a:r>
            <a:br>
              <a:rPr lang="en-US" dirty="0"/>
            </a:br>
            <a:r>
              <a:rPr lang="en-US" dirty="0"/>
              <a:t>Principal Developer Advocate</a:t>
            </a:r>
          </a:p>
          <a:p>
            <a:r>
              <a:rPr lang="en-US" dirty="0"/>
              <a:t>Amazon Web Services</a:t>
            </a:r>
          </a:p>
        </p:txBody>
      </p:sp>
      <p:sp>
        <p:nvSpPr>
          <p:cNvPr id="2" name="Title 1">
            <a:extLst>
              <a:ext uri="{FF2B5EF4-FFF2-40B4-BE49-F238E27FC236}">
                <a16:creationId xmlns:a16="http://schemas.microsoft.com/office/drawing/2014/main" id="{564AFAE2-05FF-E241-8BBF-BFBB3725EF79}"/>
              </a:ext>
            </a:extLst>
          </p:cNvPr>
          <p:cNvSpPr>
            <a:spLocks noGrp="1"/>
          </p:cNvSpPr>
          <p:nvPr>
            <p:ph type="title"/>
          </p:nvPr>
        </p:nvSpPr>
        <p:spPr/>
        <p:txBody>
          <a:bodyPr/>
          <a:lstStyle/>
          <a:p>
            <a:r>
              <a:rPr lang="en-US" dirty="0"/>
              <a:t>Agents don’t ship themselves</a:t>
            </a:r>
          </a:p>
        </p:txBody>
      </p:sp>
    </p:spTree>
    <p:extLst>
      <p:ext uri="{BB962C8B-B14F-4D97-AF65-F5344CB8AC3E}">
        <p14:creationId xmlns:p14="http://schemas.microsoft.com/office/powerpoint/2010/main" val="9111533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AE3BA8-47C8-F633-4102-CB3DB6A6FC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3364E2-A9D1-5707-74A3-8F3F1A45B517}"/>
              </a:ext>
            </a:extLst>
          </p:cNvPr>
          <p:cNvSpPr>
            <a:spLocks noGrp="1"/>
          </p:cNvSpPr>
          <p:nvPr>
            <p:ph type="title"/>
          </p:nvPr>
        </p:nvSpPr>
        <p:spPr>
          <a:xfrm>
            <a:off x="609600" y="3161234"/>
            <a:ext cx="10972800" cy="535531"/>
          </a:xfrm>
        </p:spPr>
        <p:txBody>
          <a:bodyPr/>
          <a:lstStyle/>
          <a:p>
            <a:pPr algn="ctr"/>
            <a:r>
              <a:rPr lang="en-US" dirty="0"/>
              <a:t>We’ve all built agents … right?</a:t>
            </a:r>
          </a:p>
        </p:txBody>
      </p:sp>
    </p:spTree>
    <p:extLst>
      <p:ext uri="{BB962C8B-B14F-4D97-AF65-F5344CB8AC3E}">
        <p14:creationId xmlns:p14="http://schemas.microsoft.com/office/powerpoint/2010/main" val="1968758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3D74A6D-018F-A916-6425-4B2325E6E33F}"/>
              </a:ext>
            </a:extLst>
          </p:cNvPr>
          <p:cNvSpPr>
            <a:spLocks noGrp="1"/>
          </p:cNvSpPr>
          <p:nvPr>
            <p:ph type="sldNum" sz="quarter" idx="12"/>
          </p:nvPr>
        </p:nvSpPr>
        <p:spPr/>
        <p:txBody>
          <a:bodyPr/>
          <a:lstStyle/>
          <a:p>
            <a:fld id="{EB4B8DE2-A4E8-46E4-8BBF-D75455EFF32C}" type="slidenum">
              <a:rPr lang="en-US" smtClean="0"/>
              <a:pPr/>
              <a:t>3</a:t>
            </a:fld>
            <a:endParaRPr lang="en-US" dirty="0"/>
          </a:p>
        </p:txBody>
      </p:sp>
      <p:grpSp>
        <p:nvGrpSpPr>
          <p:cNvPr id="2" name="Group 1">
            <a:extLst>
              <a:ext uri="{FF2B5EF4-FFF2-40B4-BE49-F238E27FC236}">
                <a16:creationId xmlns:a16="http://schemas.microsoft.com/office/drawing/2014/main" id="{F570737D-6BB9-A8A0-4797-3E5D0B02052A}"/>
              </a:ext>
            </a:extLst>
          </p:cNvPr>
          <p:cNvGrpSpPr/>
          <p:nvPr/>
        </p:nvGrpSpPr>
        <p:grpSpPr>
          <a:xfrm>
            <a:off x="1568947" y="1975271"/>
            <a:ext cx="9054105" cy="4161098"/>
            <a:chOff x="4112764" y="2681210"/>
            <a:chExt cx="10256784" cy="4715181"/>
          </a:xfrm>
        </p:grpSpPr>
        <p:pic>
          <p:nvPicPr>
            <p:cNvPr id="3" name="Graphic 2">
              <a:extLst>
                <a:ext uri="{FF2B5EF4-FFF2-40B4-BE49-F238E27FC236}">
                  <a16:creationId xmlns:a16="http://schemas.microsoft.com/office/drawing/2014/main" id="{7972D5A4-9CA3-B872-13AC-E0EAF3640E80}"/>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685022" y="6090671"/>
              <a:ext cx="697536" cy="689784"/>
            </a:xfrm>
            <a:prstGeom prst="rect">
              <a:avLst/>
            </a:prstGeom>
          </p:spPr>
        </p:pic>
        <p:sp>
          <p:nvSpPr>
            <p:cNvPr id="7" name="Freeform 6">
              <a:extLst>
                <a:ext uri="{FF2B5EF4-FFF2-40B4-BE49-F238E27FC236}">
                  <a16:creationId xmlns:a16="http://schemas.microsoft.com/office/drawing/2014/main" id="{99D24C85-0D53-312B-BA9A-7F9C2A02A9E2}"/>
                </a:ext>
              </a:extLst>
            </p:cNvPr>
            <p:cNvSpPr/>
            <p:nvPr/>
          </p:nvSpPr>
          <p:spPr>
            <a:xfrm>
              <a:off x="7768367" y="5000142"/>
              <a:ext cx="1182528" cy="674996"/>
            </a:xfrm>
            <a:custGeom>
              <a:avLst/>
              <a:gdLst>
                <a:gd name="connsiteX0" fmla="*/ 737711 w 1182528"/>
                <a:gd name="connsiteY0" fmla="*/ 221838 h 674996"/>
                <a:gd name="connsiteX1" fmla="*/ 691515 w 1182528"/>
                <a:gd name="connsiteY1" fmla="*/ 267817 h 674996"/>
                <a:gd name="connsiteX2" fmla="*/ 737711 w 1182528"/>
                <a:gd name="connsiteY2" fmla="*/ 313796 h 674996"/>
                <a:gd name="connsiteX3" fmla="*/ 783907 w 1182528"/>
                <a:gd name="connsiteY3" fmla="*/ 267817 h 674996"/>
                <a:gd name="connsiteX4" fmla="*/ 737711 w 1182528"/>
                <a:gd name="connsiteY4" fmla="*/ 221838 h 674996"/>
                <a:gd name="connsiteX5" fmla="*/ 419576 w 1182528"/>
                <a:gd name="connsiteY5" fmla="*/ 221838 h 674996"/>
                <a:gd name="connsiteX6" fmla="*/ 373380 w 1182528"/>
                <a:gd name="connsiteY6" fmla="*/ 267817 h 674996"/>
                <a:gd name="connsiteX7" fmla="*/ 419576 w 1182528"/>
                <a:gd name="connsiteY7" fmla="*/ 313796 h 674996"/>
                <a:gd name="connsiteX8" fmla="*/ 465772 w 1182528"/>
                <a:gd name="connsiteY8" fmla="*/ 267817 h 674996"/>
                <a:gd name="connsiteX9" fmla="*/ 419576 w 1182528"/>
                <a:gd name="connsiteY9" fmla="*/ 221838 h 674996"/>
                <a:gd name="connsiteX10" fmla="*/ 737711 w 1182528"/>
                <a:gd name="connsiteY10" fmla="*/ 198137 h 674996"/>
                <a:gd name="connsiteX11" fmla="*/ 807720 w 1182528"/>
                <a:gd name="connsiteY11" fmla="*/ 267817 h 674996"/>
                <a:gd name="connsiteX12" fmla="*/ 737711 w 1182528"/>
                <a:gd name="connsiteY12" fmla="*/ 337497 h 674996"/>
                <a:gd name="connsiteX13" fmla="*/ 667702 w 1182528"/>
                <a:gd name="connsiteY13" fmla="*/ 267817 h 674996"/>
                <a:gd name="connsiteX14" fmla="*/ 737711 w 1182528"/>
                <a:gd name="connsiteY14" fmla="*/ 198137 h 674996"/>
                <a:gd name="connsiteX15" fmla="*/ 419576 w 1182528"/>
                <a:gd name="connsiteY15" fmla="*/ 198137 h 674996"/>
                <a:gd name="connsiteX16" fmla="*/ 489585 w 1182528"/>
                <a:gd name="connsiteY16" fmla="*/ 267817 h 674996"/>
                <a:gd name="connsiteX17" fmla="*/ 419576 w 1182528"/>
                <a:gd name="connsiteY17" fmla="*/ 337497 h 674996"/>
                <a:gd name="connsiteX18" fmla="*/ 349567 w 1182528"/>
                <a:gd name="connsiteY18" fmla="*/ 267817 h 674996"/>
                <a:gd name="connsiteX19" fmla="*/ 419576 w 1182528"/>
                <a:gd name="connsiteY19" fmla="*/ 198137 h 674996"/>
                <a:gd name="connsiteX20" fmla="*/ 1070133 w 1182528"/>
                <a:gd name="connsiteY20" fmla="*/ 186572 h 674996"/>
                <a:gd name="connsiteX21" fmla="*/ 1070133 w 1182528"/>
                <a:gd name="connsiteY21" fmla="*/ 488518 h 674996"/>
                <a:gd name="connsiteX22" fmla="*/ 1091469 w 1182528"/>
                <a:gd name="connsiteY22" fmla="*/ 488518 h 674996"/>
                <a:gd name="connsiteX23" fmla="*/ 1091469 w 1182528"/>
                <a:gd name="connsiteY23" fmla="*/ 488519 h 674996"/>
                <a:gd name="connsiteX24" fmla="*/ 1158716 w 1182528"/>
                <a:gd name="connsiteY24" fmla="*/ 488519 h 674996"/>
                <a:gd name="connsiteX25" fmla="*/ 1158716 w 1182528"/>
                <a:gd name="connsiteY25" fmla="*/ 186572 h 674996"/>
                <a:gd name="connsiteX26" fmla="*/ 1073929 w 1182528"/>
                <a:gd name="connsiteY26" fmla="*/ 186572 h 674996"/>
                <a:gd name="connsiteX27" fmla="*/ 23813 w 1182528"/>
                <a:gd name="connsiteY27" fmla="*/ 186477 h 674996"/>
                <a:gd name="connsiteX28" fmla="*/ 23813 w 1182528"/>
                <a:gd name="connsiteY28" fmla="*/ 488424 h 674996"/>
                <a:gd name="connsiteX29" fmla="*/ 108600 w 1182528"/>
                <a:gd name="connsiteY29" fmla="*/ 488424 h 674996"/>
                <a:gd name="connsiteX30" fmla="*/ 110013 w 1182528"/>
                <a:gd name="connsiteY30" fmla="*/ 488424 h 674996"/>
                <a:gd name="connsiteX31" fmla="*/ 110013 w 1182528"/>
                <a:gd name="connsiteY31" fmla="*/ 186477 h 674996"/>
                <a:gd name="connsiteX32" fmla="*/ 91059 w 1182528"/>
                <a:gd name="connsiteY32" fmla="*/ 186477 h 674996"/>
                <a:gd name="connsiteX33" fmla="*/ 140969 w 1182528"/>
                <a:gd name="connsiteY33" fmla="*/ 23701 h 674996"/>
                <a:gd name="connsiteX34" fmla="*/ 133826 w 1182528"/>
                <a:gd name="connsiteY34" fmla="*/ 30811 h 674996"/>
                <a:gd name="connsiteX35" fmla="*/ 133826 w 1182528"/>
                <a:gd name="connsiteY35" fmla="*/ 644185 h 674996"/>
                <a:gd name="connsiteX36" fmla="*/ 140969 w 1182528"/>
                <a:gd name="connsiteY36" fmla="*/ 651295 h 674996"/>
                <a:gd name="connsiteX37" fmla="*/ 282416 w 1182528"/>
                <a:gd name="connsiteY37" fmla="*/ 651295 h 674996"/>
                <a:gd name="connsiteX38" fmla="*/ 846772 w 1182528"/>
                <a:gd name="connsiteY38" fmla="*/ 651295 h 674996"/>
                <a:gd name="connsiteX39" fmla="*/ 1039177 w 1182528"/>
                <a:gd name="connsiteY39" fmla="*/ 651295 h 674996"/>
                <a:gd name="connsiteX40" fmla="*/ 1046321 w 1182528"/>
                <a:gd name="connsiteY40" fmla="*/ 644185 h 674996"/>
                <a:gd name="connsiteX41" fmla="*/ 1046321 w 1182528"/>
                <a:gd name="connsiteY41" fmla="*/ 30811 h 674996"/>
                <a:gd name="connsiteX42" fmla="*/ 1039177 w 1182528"/>
                <a:gd name="connsiteY42" fmla="*/ 23701 h 674996"/>
                <a:gd name="connsiteX43" fmla="*/ 846772 w 1182528"/>
                <a:gd name="connsiteY43" fmla="*/ 23701 h 674996"/>
                <a:gd name="connsiteX44" fmla="*/ 140969 w 1182528"/>
                <a:gd name="connsiteY44" fmla="*/ 0 h 674996"/>
                <a:gd name="connsiteX45" fmla="*/ 846772 w 1182528"/>
                <a:gd name="connsiteY45" fmla="*/ 0 h 674996"/>
                <a:gd name="connsiteX46" fmla="*/ 1039177 w 1182528"/>
                <a:gd name="connsiteY46" fmla="*/ 0 h 674996"/>
                <a:gd name="connsiteX47" fmla="*/ 1070133 w 1182528"/>
                <a:gd name="connsiteY47" fmla="*/ 30811 h 674996"/>
                <a:gd name="connsiteX48" fmla="*/ 1070133 w 1182528"/>
                <a:gd name="connsiteY48" fmla="*/ 162871 h 674996"/>
                <a:gd name="connsiteX49" fmla="*/ 1163478 w 1182528"/>
                <a:gd name="connsiteY49" fmla="*/ 162871 h 674996"/>
                <a:gd name="connsiteX50" fmla="*/ 1182528 w 1182528"/>
                <a:gd name="connsiteY50" fmla="*/ 184202 h 674996"/>
                <a:gd name="connsiteX51" fmla="*/ 1182528 w 1182528"/>
                <a:gd name="connsiteY51" fmla="*/ 490889 h 674996"/>
                <a:gd name="connsiteX52" fmla="*/ 1163478 w 1182528"/>
                <a:gd name="connsiteY52" fmla="*/ 512219 h 674996"/>
                <a:gd name="connsiteX53" fmla="*/ 1091469 w 1182528"/>
                <a:gd name="connsiteY53" fmla="*/ 512219 h 674996"/>
                <a:gd name="connsiteX54" fmla="*/ 1070133 w 1182528"/>
                <a:gd name="connsiteY54" fmla="*/ 512219 h 674996"/>
                <a:gd name="connsiteX55" fmla="*/ 1070133 w 1182528"/>
                <a:gd name="connsiteY55" fmla="*/ 644185 h 674996"/>
                <a:gd name="connsiteX56" fmla="*/ 1039177 w 1182528"/>
                <a:gd name="connsiteY56" fmla="*/ 674996 h 674996"/>
                <a:gd name="connsiteX57" fmla="*/ 846772 w 1182528"/>
                <a:gd name="connsiteY57" fmla="*/ 674996 h 674996"/>
                <a:gd name="connsiteX58" fmla="*/ 282416 w 1182528"/>
                <a:gd name="connsiteY58" fmla="*/ 674996 h 674996"/>
                <a:gd name="connsiteX59" fmla="*/ 140969 w 1182528"/>
                <a:gd name="connsiteY59" fmla="*/ 674996 h 674996"/>
                <a:gd name="connsiteX60" fmla="*/ 110013 w 1182528"/>
                <a:gd name="connsiteY60" fmla="*/ 644185 h 674996"/>
                <a:gd name="connsiteX61" fmla="*/ 110013 w 1182528"/>
                <a:gd name="connsiteY61" fmla="*/ 512219 h 674996"/>
                <a:gd name="connsiteX62" fmla="*/ 19050 w 1182528"/>
                <a:gd name="connsiteY62" fmla="*/ 512219 h 674996"/>
                <a:gd name="connsiteX63" fmla="*/ 0 w 1182528"/>
                <a:gd name="connsiteY63" fmla="*/ 490889 h 674996"/>
                <a:gd name="connsiteX64" fmla="*/ 0 w 1182528"/>
                <a:gd name="connsiteY64" fmla="*/ 184107 h 674996"/>
                <a:gd name="connsiteX65" fmla="*/ 19050 w 1182528"/>
                <a:gd name="connsiteY65" fmla="*/ 162776 h 674996"/>
                <a:gd name="connsiteX66" fmla="*/ 91059 w 1182528"/>
                <a:gd name="connsiteY66" fmla="*/ 162776 h 674996"/>
                <a:gd name="connsiteX67" fmla="*/ 110013 w 1182528"/>
                <a:gd name="connsiteY67" fmla="*/ 162776 h 674996"/>
                <a:gd name="connsiteX68" fmla="*/ 110013 w 1182528"/>
                <a:gd name="connsiteY68" fmla="*/ 30811 h 674996"/>
                <a:gd name="connsiteX69" fmla="*/ 140969 w 1182528"/>
                <a:gd name="connsiteY69" fmla="*/ 0 h 674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182528" h="674996">
                  <a:moveTo>
                    <a:pt x="737711" y="221838"/>
                  </a:moveTo>
                  <a:cubicBezTo>
                    <a:pt x="712279" y="221838"/>
                    <a:pt x="691515" y="242505"/>
                    <a:pt x="691515" y="267817"/>
                  </a:cubicBezTo>
                  <a:cubicBezTo>
                    <a:pt x="691515" y="293129"/>
                    <a:pt x="712279" y="313796"/>
                    <a:pt x="737711" y="313796"/>
                  </a:cubicBezTo>
                  <a:cubicBezTo>
                    <a:pt x="763143" y="313796"/>
                    <a:pt x="783907" y="293129"/>
                    <a:pt x="783907" y="267817"/>
                  </a:cubicBezTo>
                  <a:cubicBezTo>
                    <a:pt x="783907" y="242505"/>
                    <a:pt x="763143" y="221838"/>
                    <a:pt x="737711" y="221838"/>
                  </a:cubicBezTo>
                  <a:close/>
                  <a:moveTo>
                    <a:pt x="419576" y="221838"/>
                  </a:moveTo>
                  <a:cubicBezTo>
                    <a:pt x="394144" y="221838"/>
                    <a:pt x="373380" y="242505"/>
                    <a:pt x="373380" y="267817"/>
                  </a:cubicBezTo>
                  <a:cubicBezTo>
                    <a:pt x="373380" y="293129"/>
                    <a:pt x="394144" y="313796"/>
                    <a:pt x="419576" y="313796"/>
                  </a:cubicBezTo>
                  <a:cubicBezTo>
                    <a:pt x="445008" y="313796"/>
                    <a:pt x="465772" y="293129"/>
                    <a:pt x="465772" y="267817"/>
                  </a:cubicBezTo>
                  <a:cubicBezTo>
                    <a:pt x="465772" y="242505"/>
                    <a:pt x="445008" y="221838"/>
                    <a:pt x="419576" y="221838"/>
                  </a:cubicBezTo>
                  <a:close/>
                  <a:moveTo>
                    <a:pt x="737711" y="198137"/>
                  </a:moveTo>
                  <a:cubicBezTo>
                    <a:pt x="776287" y="198137"/>
                    <a:pt x="807720" y="229422"/>
                    <a:pt x="807720" y="267817"/>
                  </a:cubicBezTo>
                  <a:cubicBezTo>
                    <a:pt x="807720" y="306212"/>
                    <a:pt x="776287" y="337497"/>
                    <a:pt x="737711" y="337497"/>
                  </a:cubicBezTo>
                  <a:cubicBezTo>
                    <a:pt x="699135" y="337497"/>
                    <a:pt x="667702" y="306212"/>
                    <a:pt x="667702" y="267817"/>
                  </a:cubicBezTo>
                  <a:cubicBezTo>
                    <a:pt x="667702" y="229422"/>
                    <a:pt x="699135" y="198137"/>
                    <a:pt x="737711" y="198137"/>
                  </a:cubicBezTo>
                  <a:close/>
                  <a:moveTo>
                    <a:pt x="419576" y="198137"/>
                  </a:moveTo>
                  <a:cubicBezTo>
                    <a:pt x="458152" y="198137"/>
                    <a:pt x="489585" y="229422"/>
                    <a:pt x="489585" y="267817"/>
                  </a:cubicBezTo>
                  <a:cubicBezTo>
                    <a:pt x="489585" y="306212"/>
                    <a:pt x="458152" y="337497"/>
                    <a:pt x="419576" y="337497"/>
                  </a:cubicBezTo>
                  <a:cubicBezTo>
                    <a:pt x="380999" y="337497"/>
                    <a:pt x="349567" y="306212"/>
                    <a:pt x="349567" y="267817"/>
                  </a:cubicBezTo>
                  <a:cubicBezTo>
                    <a:pt x="349567" y="229422"/>
                    <a:pt x="380999" y="198137"/>
                    <a:pt x="419576" y="198137"/>
                  </a:cubicBezTo>
                  <a:close/>
                  <a:moveTo>
                    <a:pt x="1070133" y="186572"/>
                  </a:moveTo>
                  <a:lnTo>
                    <a:pt x="1070133" y="488518"/>
                  </a:lnTo>
                  <a:lnTo>
                    <a:pt x="1091469" y="488518"/>
                  </a:lnTo>
                  <a:lnTo>
                    <a:pt x="1091469" y="488519"/>
                  </a:lnTo>
                  <a:lnTo>
                    <a:pt x="1158716" y="488519"/>
                  </a:lnTo>
                  <a:lnTo>
                    <a:pt x="1158716" y="186572"/>
                  </a:lnTo>
                  <a:cubicBezTo>
                    <a:pt x="1158716" y="186572"/>
                    <a:pt x="1102191" y="186572"/>
                    <a:pt x="1073929" y="186572"/>
                  </a:cubicBezTo>
                  <a:close/>
                  <a:moveTo>
                    <a:pt x="23813" y="186477"/>
                  </a:moveTo>
                  <a:lnTo>
                    <a:pt x="23813" y="488424"/>
                  </a:lnTo>
                  <a:cubicBezTo>
                    <a:pt x="23813" y="488424"/>
                    <a:pt x="80337" y="488424"/>
                    <a:pt x="108600" y="488424"/>
                  </a:cubicBezTo>
                  <a:lnTo>
                    <a:pt x="110013" y="488424"/>
                  </a:lnTo>
                  <a:lnTo>
                    <a:pt x="110013" y="186477"/>
                  </a:lnTo>
                  <a:lnTo>
                    <a:pt x="91059" y="186477"/>
                  </a:lnTo>
                  <a:close/>
                  <a:moveTo>
                    <a:pt x="140969" y="23701"/>
                  </a:moveTo>
                  <a:cubicBezTo>
                    <a:pt x="137064" y="23701"/>
                    <a:pt x="133826" y="26924"/>
                    <a:pt x="133826" y="30811"/>
                  </a:cubicBezTo>
                  <a:lnTo>
                    <a:pt x="133826" y="644185"/>
                  </a:lnTo>
                  <a:cubicBezTo>
                    <a:pt x="133826" y="648072"/>
                    <a:pt x="137064" y="651295"/>
                    <a:pt x="140969" y="651295"/>
                  </a:cubicBezTo>
                  <a:lnTo>
                    <a:pt x="282416" y="651295"/>
                  </a:lnTo>
                  <a:lnTo>
                    <a:pt x="846772" y="651295"/>
                  </a:lnTo>
                  <a:lnTo>
                    <a:pt x="1039177" y="651295"/>
                  </a:lnTo>
                  <a:cubicBezTo>
                    <a:pt x="1043082" y="651295"/>
                    <a:pt x="1046321" y="648072"/>
                    <a:pt x="1046321" y="644185"/>
                  </a:cubicBezTo>
                  <a:lnTo>
                    <a:pt x="1046321" y="30811"/>
                  </a:lnTo>
                  <a:cubicBezTo>
                    <a:pt x="1046321" y="26924"/>
                    <a:pt x="1043082" y="23701"/>
                    <a:pt x="1039177" y="23701"/>
                  </a:cubicBezTo>
                  <a:lnTo>
                    <a:pt x="846772" y="23701"/>
                  </a:lnTo>
                  <a:close/>
                  <a:moveTo>
                    <a:pt x="140969" y="0"/>
                  </a:moveTo>
                  <a:lnTo>
                    <a:pt x="846772" y="0"/>
                  </a:lnTo>
                  <a:lnTo>
                    <a:pt x="1039177" y="0"/>
                  </a:lnTo>
                  <a:cubicBezTo>
                    <a:pt x="1056227" y="0"/>
                    <a:pt x="1070133" y="13841"/>
                    <a:pt x="1070133" y="30811"/>
                  </a:cubicBezTo>
                  <a:lnTo>
                    <a:pt x="1070133" y="162871"/>
                  </a:lnTo>
                  <a:lnTo>
                    <a:pt x="1163478" y="162871"/>
                  </a:lnTo>
                  <a:cubicBezTo>
                    <a:pt x="1174146" y="162871"/>
                    <a:pt x="1182528" y="172256"/>
                    <a:pt x="1182528" y="184202"/>
                  </a:cubicBezTo>
                  <a:lnTo>
                    <a:pt x="1182528" y="490889"/>
                  </a:lnTo>
                  <a:cubicBezTo>
                    <a:pt x="1182528" y="502834"/>
                    <a:pt x="1174146" y="512219"/>
                    <a:pt x="1163478" y="512219"/>
                  </a:cubicBezTo>
                  <a:lnTo>
                    <a:pt x="1091469" y="512219"/>
                  </a:lnTo>
                  <a:lnTo>
                    <a:pt x="1070133" y="512219"/>
                  </a:lnTo>
                  <a:lnTo>
                    <a:pt x="1070133" y="644185"/>
                  </a:lnTo>
                  <a:cubicBezTo>
                    <a:pt x="1070133" y="661155"/>
                    <a:pt x="1056227" y="674996"/>
                    <a:pt x="1039177" y="674996"/>
                  </a:cubicBezTo>
                  <a:lnTo>
                    <a:pt x="846772" y="674996"/>
                  </a:lnTo>
                  <a:lnTo>
                    <a:pt x="282416" y="674996"/>
                  </a:lnTo>
                  <a:lnTo>
                    <a:pt x="140969" y="674996"/>
                  </a:lnTo>
                  <a:cubicBezTo>
                    <a:pt x="123920" y="674996"/>
                    <a:pt x="110013" y="661155"/>
                    <a:pt x="110013" y="644185"/>
                  </a:cubicBezTo>
                  <a:lnTo>
                    <a:pt x="110013" y="512219"/>
                  </a:lnTo>
                  <a:lnTo>
                    <a:pt x="19050" y="512219"/>
                  </a:lnTo>
                  <a:cubicBezTo>
                    <a:pt x="8382" y="512219"/>
                    <a:pt x="0" y="502834"/>
                    <a:pt x="0" y="490889"/>
                  </a:cubicBezTo>
                  <a:lnTo>
                    <a:pt x="0" y="184107"/>
                  </a:lnTo>
                  <a:cubicBezTo>
                    <a:pt x="0" y="172161"/>
                    <a:pt x="8382" y="162776"/>
                    <a:pt x="19050" y="162776"/>
                  </a:cubicBezTo>
                  <a:lnTo>
                    <a:pt x="91059" y="162776"/>
                  </a:lnTo>
                  <a:lnTo>
                    <a:pt x="110013" y="162776"/>
                  </a:lnTo>
                  <a:lnTo>
                    <a:pt x="110013" y="30811"/>
                  </a:lnTo>
                  <a:cubicBezTo>
                    <a:pt x="110013" y="13841"/>
                    <a:pt x="123920" y="0"/>
                    <a:pt x="140969" y="0"/>
                  </a:cubicBezTo>
                  <a:close/>
                </a:path>
              </a:pathLst>
            </a:custGeom>
            <a:gradFill>
              <a:gsLst>
                <a:gs pos="0">
                  <a:srgbClr val="FF794C"/>
                </a:gs>
                <a:gs pos="100000">
                  <a:srgbClr val="A435FD"/>
                </a:gs>
                <a:gs pos="33000">
                  <a:srgbClr val="FE5A85"/>
                </a:gs>
                <a:gs pos="70000">
                  <a:srgbClr val="EC1AEC"/>
                </a:gs>
              </a:gsLst>
              <a:lin ang="2700000" scaled="0"/>
            </a:gra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solidFill>
                  <a:schemeClr val="tx1"/>
                </a:solidFill>
                <a:latin typeface="Amazon Ember Mono" panose="020B0509020204020204" pitchFamily="49" charset="0"/>
                <a:ea typeface="Amazon Ember Mono" panose="020B0509020204020204" pitchFamily="49" charset="0"/>
                <a:cs typeface="Amazon Ember Mono" panose="020B0509020204020204" pitchFamily="49" charset="0"/>
              </a:endParaRPr>
            </a:p>
          </p:txBody>
        </p:sp>
        <p:cxnSp>
          <p:nvCxnSpPr>
            <p:cNvPr id="8" name="Straight Arrow Connector 7">
              <a:extLst>
                <a:ext uri="{FF2B5EF4-FFF2-40B4-BE49-F238E27FC236}">
                  <a16:creationId xmlns:a16="http://schemas.microsoft.com/office/drawing/2014/main" id="{EDA2CF6D-12FB-4551-F326-E895BA196A62}"/>
                </a:ext>
              </a:extLst>
            </p:cNvPr>
            <p:cNvCxnSpPr>
              <a:cxnSpLocks/>
            </p:cNvCxnSpPr>
            <p:nvPr/>
          </p:nvCxnSpPr>
          <p:spPr>
            <a:xfrm>
              <a:off x="9471059" y="4712591"/>
              <a:ext cx="827314" cy="0"/>
            </a:xfrm>
            <a:prstGeom prst="straightConnector1">
              <a:avLst/>
            </a:prstGeom>
            <a:ln w="19050" cap="rnd">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30BC03A9-6F48-AA51-1B80-A0473F657958}"/>
                </a:ext>
              </a:extLst>
            </p:cNvPr>
            <p:cNvCxnSpPr>
              <a:cxnSpLocks/>
            </p:cNvCxnSpPr>
            <p:nvPr/>
          </p:nvCxnSpPr>
          <p:spPr>
            <a:xfrm>
              <a:off x="11846124" y="4712591"/>
              <a:ext cx="827314" cy="0"/>
            </a:xfrm>
            <a:prstGeom prst="straightConnector1">
              <a:avLst/>
            </a:prstGeom>
            <a:ln w="19050" cap="rnd">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C5A5CA1B-3401-B833-4E9C-70B0BFD947BB}"/>
                </a:ext>
              </a:extLst>
            </p:cNvPr>
            <p:cNvCxnSpPr>
              <a:cxnSpLocks/>
            </p:cNvCxnSpPr>
            <p:nvPr/>
          </p:nvCxnSpPr>
          <p:spPr>
            <a:xfrm>
              <a:off x="5647201" y="4712591"/>
              <a:ext cx="1670465" cy="0"/>
            </a:xfrm>
            <a:prstGeom prst="straightConnector1">
              <a:avLst/>
            </a:prstGeom>
            <a:ln w="19050" cap="rnd">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543CCA90-9073-AB3B-2FA3-3B3B4B9229AD}"/>
                </a:ext>
              </a:extLst>
            </p:cNvPr>
            <p:cNvCxnSpPr>
              <a:cxnSpLocks/>
            </p:cNvCxnSpPr>
            <p:nvPr/>
          </p:nvCxnSpPr>
          <p:spPr>
            <a:xfrm>
              <a:off x="5647201" y="3059519"/>
              <a:ext cx="827314" cy="0"/>
            </a:xfrm>
            <a:prstGeom prst="straightConnector1">
              <a:avLst/>
            </a:prstGeom>
            <a:ln w="19050" cap="rnd">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6C2F01C-FF78-ACF6-FAEA-1CBE404342BC}"/>
                </a:ext>
              </a:extLst>
            </p:cNvPr>
            <p:cNvCxnSpPr>
              <a:cxnSpLocks/>
            </p:cNvCxnSpPr>
            <p:nvPr/>
          </p:nvCxnSpPr>
          <p:spPr>
            <a:xfrm>
              <a:off x="5647201" y="6408115"/>
              <a:ext cx="827314" cy="0"/>
            </a:xfrm>
            <a:prstGeom prst="straightConnector1">
              <a:avLst/>
            </a:prstGeom>
            <a:ln w="19050" cap="rnd">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C0506211-E92E-8072-8CEF-180388B20502}"/>
                </a:ext>
              </a:extLst>
            </p:cNvPr>
            <p:cNvCxnSpPr>
              <a:cxnSpLocks/>
            </p:cNvCxnSpPr>
            <p:nvPr/>
          </p:nvCxnSpPr>
          <p:spPr>
            <a:xfrm>
              <a:off x="6474515" y="3080583"/>
              <a:ext cx="0" cy="3327532"/>
            </a:xfrm>
            <a:prstGeom prst="straightConnector1">
              <a:avLst/>
            </a:prstGeom>
            <a:ln w="19050" cap="rnd">
              <a:solidFill>
                <a:schemeClr val="tx1"/>
              </a:solidFill>
              <a:tailEnd type="none"/>
            </a:ln>
          </p:spPr>
          <p:style>
            <a:lnRef idx="1">
              <a:schemeClr val="accent1"/>
            </a:lnRef>
            <a:fillRef idx="0">
              <a:schemeClr val="accent1"/>
            </a:fillRef>
            <a:effectRef idx="0">
              <a:schemeClr val="accent1"/>
            </a:effectRef>
            <a:fontRef idx="minor">
              <a:schemeClr val="tx1"/>
            </a:fontRef>
          </p:style>
        </p:cxnSp>
        <p:grpSp>
          <p:nvGrpSpPr>
            <p:cNvPr id="14" name="Graphic 6">
              <a:extLst>
                <a:ext uri="{FF2B5EF4-FFF2-40B4-BE49-F238E27FC236}">
                  <a16:creationId xmlns:a16="http://schemas.microsoft.com/office/drawing/2014/main" id="{710F233E-3BF1-1EBD-E360-86AD8870855C}"/>
                </a:ext>
              </a:extLst>
            </p:cNvPr>
            <p:cNvGrpSpPr/>
            <p:nvPr/>
          </p:nvGrpSpPr>
          <p:grpSpPr>
            <a:xfrm>
              <a:off x="7646757" y="3858521"/>
              <a:ext cx="1343260" cy="1036854"/>
              <a:chOff x="4271698" y="2908300"/>
              <a:chExt cx="1343260" cy="1036854"/>
            </a:xfrm>
            <a:solidFill>
              <a:schemeClr val="tx1"/>
            </a:solidFill>
          </p:grpSpPr>
          <p:sp>
            <p:nvSpPr>
              <p:cNvPr id="52" name="Freeform 51">
                <a:extLst>
                  <a:ext uri="{FF2B5EF4-FFF2-40B4-BE49-F238E27FC236}">
                    <a16:creationId xmlns:a16="http://schemas.microsoft.com/office/drawing/2014/main" id="{4936785E-6EDA-AABF-92BF-93C17E9EA836}"/>
                  </a:ext>
                </a:extLst>
              </p:cNvPr>
              <p:cNvSpPr/>
              <p:nvPr/>
            </p:nvSpPr>
            <p:spPr>
              <a:xfrm>
                <a:off x="4271698" y="2908300"/>
                <a:ext cx="866497" cy="678898"/>
              </a:xfrm>
              <a:custGeom>
                <a:avLst/>
                <a:gdLst>
                  <a:gd name="connsiteX0" fmla="*/ 316736 w 866497"/>
                  <a:gd name="connsiteY0" fmla="*/ 678898 h 678898"/>
                  <a:gd name="connsiteX1" fmla="*/ 305739 w 866497"/>
                  <a:gd name="connsiteY1" fmla="*/ 676531 h 678898"/>
                  <a:gd name="connsiteX2" fmla="*/ 290097 w 866497"/>
                  <a:gd name="connsiteY2" fmla="*/ 652768 h 678898"/>
                  <a:gd name="connsiteX3" fmla="*/ 290097 w 866497"/>
                  <a:gd name="connsiteY3" fmla="*/ 480464 h 678898"/>
                  <a:gd name="connsiteX4" fmla="*/ 285831 w 866497"/>
                  <a:gd name="connsiteY4" fmla="*/ 468251 h 678898"/>
                  <a:gd name="connsiteX5" fmla="*/ 273506 w 866497"/>
                  <a:gd name="connsiteY5" fmla="*/ 462950 h 678898"/>
                  <a:gd name="connsiteX6" fmla="*/ 41239 w 866497"/>
                  <a:gd name="connsiteY6" fmla="*/ 462950 h 678898"/>
                  <a:gd name="connsiteX7" fmla="*/ 0 w 866497"/>
                  <a:gd name="connsiteY7" fmla="*/ 421767 h 678898"/>
                  <a:gd name="connsiteX8" fmla="*/ 0 w 866497"/>
                  <a:gd name="connsiteY8" fmla="*/ 41183 h 678898"/>
                  <a:gd name="connsiteX9" fmla="*/ 41239 w 866497"/>
                  <a:gd name="connsiteY9" fmla="*/ 0 h 678898"/>
                  <a:gd name="connsiteX10" fmla="*/ 825259 w 866497"/>
                  <a:gd name="connsiteY10" fmla="*/ 0 h 678898"/>
                  <a:gd name="connsiteX11" fmla="*/ 866498 w 866497"/>
                  <a:gd name="connsiteY11" fmla="*/ 41183 h 678898"/>
                  <a:gd name="connsiteX12" fmla="*/ 866498 w 866497"/>
                  <a:gd name="connsiteY12" fmla="*/ 421767 h 678898"/>
                  <a:gd name="connsiteX13" fmla="*/ 825259 w 866497"/>
                  <a:gd name="connsiteY13" fmla="*/ 462950 h 678898"/>
                  <a:gd name="connsiteX14" fmla="*/ 574979 w 866497"/>
                  <a:gd name="connsiteY14" fmla="*/ 462950 h 678898"/>
                  <a:gd name="connsiteX15" fmla="*/ 564361 w 866497"/>
                  <a:gd name="connsiteY15" fmla="*/ 467021 h 678898"/>
                  <a:gd name="connsiteX16" fmla="*/ 334464 w 866497"/>
                  <a:gd name="connsiteY16" fmla="*/ 671987 h 678898"/>
                  <a:gd name="connsiteX17" fmla="*/ 316736 w 866497"/>
                  <a:gd name="connsiteY17" fmla="*/ 678898 h 678898"/>
                  <a:gd name="connsiteX18" fmla="*/ 41239 w 866497"/>
                  <a:gd name="connsiteY18" fmla="*/ 23668 h 678898"/>
                  <a:gd name="connsiteX19" fmla="*/ 23701 w 866497"/>
                  <a:gd name="connsiteY19" fmla="*/ 41183 h 678898"/>
                  <a:gd name="connsiteX20" fmla="*/ 23701 w 866497"/>
                  <a:gd name="connsiteY20" fmla="*/ 421767 h 678898"/>
                  <a:gd name="connsiteX21" fmla="*/ 41239 w 866497"/>
                  <a:gd name="connsiteY21" fmla="*/ 439281 h 678898"/>
                  <a:gd name="connsiteX22" fmla="*/ 273506 w 866497"/>
                  <a:gd name="connsiteY22" fmla="*/ 439281 h 678898"/>
                  <a:gd name="connsiteX23" fmla="*/ 303085 w 866497"/>
                  <a:gd name="connsiteY23" fmla="*/ 451968 h 678898"/>
                  <a:gd name="connsiteX24" fmla="*/ 313797 w 866497"/>
                  <a:gd name="connsiteY24" fmla="*/ 481127 h 678898"/>
                  <a:gd name="connsiteX25" fmla="*/ 313797 w 866497"/>
                  <a:gd name="connsiteY25" fmla="*/ 652768 h 678898"/>
                  <a:gd name="connsiteX26" fmla="*/ 315314 w 866497"/>
                  <a:gd name="connsiteY26" fmla="*/ 654851 h 678898"/>
                  <a:gd name="connsiteX27" fmla="*/ 318632 w 866497"/>
                  <a:gd name="connsiteY27" fmla="*/ 654378 h 678898"/>
                  <a:gd name="connsiteX28" fmla="*/ 548055 w 866497"/>
                  <a:gd name="connsiteY28" fmla="*/ 449885 h 678898"/>
                  <a:gd name="connsiteX29" fmla="*/ 574884 w 866497"/>
                  <a:gd name="connsiteY29" fmla="*/ 439281 h 678898"/>
                  <a:gd name="connsiteX30" fmla="*/ 825164 w 866497"/>
                  <a:gd name="connsiteY30" fmla="*/ 439281 h 678898"/>
                  <a:gd name="connsiteX31" fmla="*/ 842702 w 866497"/>
                  <a:gd name="connsiteY31" fmla="*/ 421767 h 678898"/>
                  <a:gd name="connsiteX32" fmla="*/ 842702 w 866497"/>
                  <a:gd name="connsiteY32" fmla="*/ 41183 h 678898"/>
                  <a:gd name="connsiteX33" fmla="*/ 825164 w 866497"/>
                  <a:gd name="connsiteY33" fmla="*/ 23668 h 678898"/>
                  <a:gd name="connsiteX34" fmla="*/ 41239 w 866497"/>
                  <a:gd name="connsiteY34" fmla="*/ 23668 h 678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866497" h="678898">
                    <a:moveTo>
                      <a:pt x="316736" y="678898"/>
                    </a:moveTo>
                    <a:cubicBezTo>
                      <a:pt x="313039" y="678898"/>
                      <a:pt x="309247" y="678141"/>
                      <a:pt x="305739" y="676531"/>
                    </a:cubicBezTo>
                    <a:cubicBezTo>
                      <a:pt x="296069" y="672271"/>
                      <a:pt x="290097" y="663183"/>
                      <a:pt x="290097" y="652768"/>
                    </a:cubicBezTo>
                    <a:lnTo>
                      <a:pt x="290097" y="480464"/>
                    </a:lnTo>
                    <a:cubicBezTo>
                      <a:pt x="290381" y="475541"/>
                      <a:pt x="288864" y="471376"/>
                      <a:pt x="285831" y="468251"/>
                    </a:cubicBezTo>
                    <a:cubicBezTo>
                      <a:pt x="282702" y="464843"/>
                      <a:pt x="278151" y="462950"/>
                      <a:pt x="273506" y="462950"/>
                    </a:cubicBezTo>
                    <a:lnTo>
                      <a:pt x="41239" y="462950"/>
                    </a:lnTo>
                    <a:cubicBezTo>
                      <a:pt x="18487" y="462950"/>
                      <a:pt x="0" y="444488"/>
                      <a:pt x="0" y="421767"/>
                    </a:cubicBezTo>
                    <a:lnTo>
                      <a:pt x="0" y="41183"/>
                    </a:lnTo>
                    <a:cubicBezTo>
                      <a:pt x="0" y="18461"/>
                      <a:pt x="18487" y="0"/>
                      <a:pt x="41239" y="0"/>
                    </a:cubicBezTo>
                    <a:lnTo>
                      <a:pt x="825259" y="0"/>
                    </a:lnTo>
                    <a:cubicBezTo>
                      <a:pt x="848011" y="0"/>
                      <a:pt x="866498" y="18461"/>
                      <a:pt x="866498" y="41183"/>
                    </a:cubicBezTo>
                    <a:lnTo>
                      <a:pt x="866498" y="421767"/>
                    </a:lnTo>
                    <a:cubicBezTo>
                      <a:pt x="866498" y="444488"/>
                      <a:pt x="848011" y="462950"/>
                      <a:pt x="825259" y="462950"/>
                    </a:cubicBezTo>
                    <a:lnTo>
                      <a:pt x="574979" y="462950"/>
                    </a:lnTo>
                    <a:cubicBezTo>
                      <a:pt x="570713" y="462950"/>
                      <a:pt x="567110" y="464370"/>
                      <a:pt x="564361" y="467021"/>
                    </a:cubicBezTo>
                    <a:lnTo>
                      <a:pt x="334464" y="671987"/>
                    </a:lnTo>
                    <a:cubicBezTo>
                      <a:pt x="329440" y="676531"/>
                      <a:pt x="323183" y="678898"/>
                      <a:pt x="316736" y="678898"/>
                    </a:cubicBezTo>
                    <a:close/>
                    <a:moveTo>
                      <a:pt x="41239" y="23668"/>
                    </a:moveTo>
                    <a:cubicBezTo>
                      <a:pt x="31759" y="23668"/>
                      <a:pt x="23701" y="31715"/>
                      <a:pt x="23701" y="41183"/>
                    </a:cubicBezTo>
                    <a:lnTo>
                      <a:pt x="23701" y="421767"/>
                    </a:lnTo>
                    <a:cubicBezTo>
                      <a:pt x="23701" y="431234"/>
                      <a:pt x="31759" y="439281"/>
                      <a:pt x="41239" y="439281"/>
                    </a:cubicBezTo>
                    <a:lnTo>
                      <a:pt x="273506" y="439281"/>
                    </a:lnTo>
                    <a:cubicBezTo>
                      <a:pt x="284693" y="439281"/>
                      <a:pt x="295500" y="443920"/>
                      <a:pt x="303085" y="451968"/>
                    </a:cubicBezTo>
                    <a:cubicBezTo>
                      <a:pt x="310574" y="459920"/>
                      <a:pt x="314366" y="470239"/>
                      <a:pt x="313797" y="481127"/>
                    </a:cubicBezTo>
                    <a:lnTo>
                      <a:pt x="313797" y="652768"/>
                    </a:lnTo>
                    <a:cubicBezTo>
                      <a:pt x="313797" y="653715"/>
                      <a:pt x="314366" y="654473"/>
                      <a:pt x="315314" y="654851"/>
                    </a:cubicBezTo>
                    <a:cubicBezTo>
                      <a:pt x="316167" y="655230"/>
                      <a:pt x="317400" y="655419"/>
                      <a:pt x="318632" y="654378"/>
                    </a:cubicBezTo>
                    <a:lnTo>
                      <a:pt x="548055" y="449885"/>
                    </a:lnTo>
                    <a:cubicBezTo>
                      <a:pt x="554691" y="443258"/>
                      <a:pt x="564361" y="439281"/>
                      <a:pt x="574884" y="439281"/>
                    </a:cubicBezTo>
                    <a:lnTo>
                      <a:pt x="825164" y="439281"/>
                    </a:lnTo>
                    <a:cubicBezTo>
                      <a:pt x="834644" y="439281"/>
                      <a:pt x="842702" y="431234"/>
                      <a:pt x="842702" y="421767"/>
                    </a:cubicBezTo>
                    <a:lnTo>
                      <a:pt x="842702" y="41183"/>
                    </a:lnTo>
                    <a:cubicBezTo>
                      <a:pt x="842702" y="31715"/>
                      <a:pt x="834644" y="23668"/>
                      <a:pt x="825164" y="23668"/>
                    </a:cubicBezTo>
                    <a:lnTo>
                      <a:pt x="41239" y="23668"/>
                    </a:lnTo>
                    <a:close/>
                  </a:path>
                </a:pathLst>
              </a:custGeom>
              <a:solidFill>
                <a:schemeClr val="tx1"/>
              </a:solidFill>
              <a:ln w="9458" cap="flat">
                <a:noFill/>
                <a:prstDash val="solid"/>
                <a:miter/>
              </a:ln>
            </p:spPr>
            <p:txBody>
              <a:bodyPr rtlCol="0" anchor="ctr"/>
              <a:lstStyle/>
              <a:p>
                <a:endParaRPr lang="en-US">
                  <a:solidFill>
                    <a:schemeClr val="tx1"/>
                  </a:solidFill>
                </a:endParaRPr>
              </a:p>
            </p:txBody>
          </p:sp>
          <p:sp>
            <p:nvSpPr>
              <p:cNvPr id="53" name="Freeform 52">
                <a:extLst>
                  <a:ext uri="{FF2B5EF4-FFF2-40B4-BE49-F238E27FC236}">
                    <a16:creationId xmlns:a16="http://schemas.microsoft.com/office/drawing/2014/main" id="{AD60B53E-7D27-D7EC-08EA-06EE456DF0BF}"/>
                  </a:ext>
                </a:extLst>
              </p:cNvPr>
              <p:cNvSpPr/>
              <p:nvPr/>
            </p:nvSpPr>
            <p:spPr>
              <a:xfrm>
                <a:off x="4719072" y="3227441"/>
                <a:ext cx="895886" cy="717713"/>
              </a:xfrm>
              <a:custGeom>
                <a:avLst/>
                <a:gdLst>
                  <a:gd name="connsiteX0" fmla="*/ 578297 w 895886"/>
                  <a:gd name="connsiteY0" fmla="*/ 717619 h 717713"/>
                  <a:gd name="connsiteX1" fmla="*/ 560474 w 895886"/>
                  <a:gd name="connsiteY1" fmla="*/ 710708 h 717713"/>
                  <a:gd name="connsiteX2" fmla="*/ 316831 w 895886"/>
                  <a:gd name="connsiteY2" fmla="*/ 492961 h 717713"/>
                  <a:gd name="connsiteX3" fmla="*/ 305739 w 895886"/>
                  <a:gd name="connsiteY3" fmla="*/ 488417 h 717713"/>
                  <a:gd name="connsiteX4" fmla="*/ 41239 w 895886"/>
                  <a:gd name="connsiteY4" fmla="*/ 488417 h 717713"/>
                  <a:gd name="connsiteX5" fmla="*/ 0 w 895886"/>
                  <a:gd name="connsiteY5" fmla="*/ 447234 h 717713"/>
                  <a:gd name="connsiteX6" fmla="*/ 0 w 895886"/>
                  <a:gd name="connsiteY6" fmla="*/ 316586 h 717713"/>
                  <a:gd name="connsiteX7" fmla="*/ 23701 w 895886"/>
                  <a:gd name="connsiteY7" fmla="*/ 316586 h 717713"/>
                  <a:gd name="connsiteX8" fmla="*/ 23701 w 895886"/>
                  <a:gd name="connsiteY8" fmla="*/ 447234 h 717713"/>
                  <a:gd name="connsiteX9" fmla="*/ 41239 w 895886"/>
                  <a:gd name="connsiteY9" fmla="*/ 464748 h 717713"/>
                  <a:gd name="connsiteX10" fmla="*/ 305739 w 895886"/>
                  <a:gd name="connsiteY10" fmla="*/ 464748 h 717713"/>
                  <a:gd name="connsiteX11" fmla="*/ 332284 w 895886"/>
                  <a:gd name="connsiteY11" fmla="*/ 475068 h 717713"/>
                  <a:gd name="connsiteX12" fmla="*/ 576212 w 895886"/>
                  <a:gd name="connsiteY12" fmla="*/ 693099 h 717713"/>
                  <a:gd name="connsiteX13" fmla="*/ 579530 w 895886"/>
                  <a:gd name="connsiteY13" fmla="*/ 693667 h 717713"/>
                  <a:gd name="connsiteX14" fmla="*/ 581047 w 895886"/>
                  <a:gd name="connsiteY14" fmla="*/ 691584 h 717713"/>
                  <a:gd name="connsiteX15" fmla="*/ 581047 w 895886"/>
                  <a:gd name="connsiteY15" fmla="*/ 506972 h 717713"/>
                  <a:gd name="connsiteX16" fmla="*/ 622286 w 895886"/>
                  <a:gd name="connsiteY16" fmla="*/ 465790 h 717713"/>
                  <a:gd name="connsiteX17" fmla="*/ 854553 w 895886"/>
                  <a:gd name="connsiteY17" fmla="*/ 465790 h 717713"/>
                  <a:gd name="connsiteX18" fmla="*/ 872091 w 895886"/>
                  <a:gd name="connsiteY18" fmla="*/ 448275 h 717713"/>
                  <a:gd name="connsiteX19" fmla="*/ 872091 w 895886"/>
                  <a:gd name="connsiteY19" fmla="*/ 42129 h 717713"/>
                  <a:gd name="connsiteX20" fmla="*/ 854553 w 895886"/>
                  <a:gd name="connsiteY20" fmla="*/ 24615 h 717713"/>
                  <a:gd name="connsiteX21" fmla="*/ 479133 w 895886"/>
                  <a:gd name="connsiteY21" fmla="*/ 23668 h 717713"/>
                  <a:gd name="connsiteX22" fmla="*/ 479133 w 895886"/>
                  <a:gd name="connsiteY22" fmla="*/ 0 h 717713"/>
                  <a:gd name="connsiteX23" fmla="*/ 854647 w 895886"/>
                  <a:gd name="connsiteY23" fmla="*/ 947 h 717713"/>
                  <a:gd name="connsiteX24" fmla="*/ 895887 w 895886"/>
                  <a:gd name="connsiteY24" fmla="*/ 42129 h 717713"/>
                  <a:gd name="connsiteX25" fmla="*/ 895887 w 895886"/>
                  <a:gd name="connsiteY25" fmla="*/ 448275 h 717713"/>
                  <a:gd name="connsiteX26" fmla="*/ 854647 w 895886"/>
                  <a:gd name="connsiteY26" fmla="*/ 489458 h 717713"/>
                  <a:gd name="connsiteX27" fmla="*/ 622381 w 895886"/>
                  <a:gd name="connsiteY27" fmla="*/ 489458 h 717713"/>
                  <a:gd name="connsiteX28" fmla="*/ 604842 w 895886"/>
                  <a:gd name="connsiteY28" fmla="*/ 506972 h 717713"/>
                  <a:gd name="connsiteX29" fmla="*/ 604842 w 895886"/>
                  <a:gd name="connsiteY29" fmla="*/ 691584 h 717713"/>
                  <a:gd name="connsiteX30" fmla="*/ 589200 w 895886"/>
                  <a:gd name="connsiteY30" fmla="*/ 715347 h 717713"/>
                  <a:gd name="connsiteX31" fmla="*/ 578202 w 895886"/>
                  <a:gd name="connsiteY31" fmla="*/ 717714 h 71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895886" h="717713">
                    <a:moveTo>
                      <a:pt x="578297" y="717619"/>
                    </a:moveTo>
                    <a:cubicBezTo>
                      <a:pt x="571851" y="717619"/>
                      <a:pt x="565594" y="715253"/>
                      <a:pt x="560474" y="710708"/>
                    </a:cubicBezTo>
                    <a:lnTo>
                      <a:pt x="316831" y="492961"/>
                    </a:lnTo>
                    <a:cubicBezTo>
                      <a:pt x="313418" y="490121"/>
                      <a:pt x="309342" y="488417"/>
                      <a:pt x="305739" y="488417"/>
                    </a:cubicBezTo>
                    <a:lnTo>
                      <a:pt x="41239" y="488417"/>
                    </a:lnTo>
                    <a:cubicBezTo>
                      <a:pt x="18487" y="488417"/>
                      <a:pt x="0" y="469955"/>
                      <a:pt x="0" y="447234"/>
                    </a:cubicBezTo>
                    <a:lnTo>
                      <a:pt x="0" y="316586"/>
                    </a:lnTo>
                    <a:lnTo>
                      <a:pt x="23701" y="316586"/>
                    </a:lnTo>
                    <a:lnTo>
                      <a:pt x="23701" y="447234"/>
                    </a:lnTo>
                    <a:cubicBezTo>
                      <a:pt x="23701" y="456701"/>
                      <a:pt x="31759" y="464748"/>
                      <a:pt x="41239" y="464748"/>
                    </a:cubicBezTo>
                    <a:lnTo>
                      <a:pt x="305739" y="464748"/>
                    </a:lnTo>
                    <a:cubicBezTo>
                      <a:pt x="314840" y="464748"/>
                      <a:pt x="324320" y="468441"/>
                      <a:pt x="332284" y="475068"/>
                    </a:cubicBezTo>
                    <a:lnTo>
                      <a:pt x="576212" y="693099"/>
                    </a:lnTo>
                    <a:cubicBezTo>
                      <a:pt x="577444" y="694235"/>
                      <a:pt x="578676" y="693951"/>
                      <a:pt x="579530" y="693667"/>
                    </a:cubicBezTo>
                    <a:cubicBezTo>
                      <a:pt x="580572" y="693194"/>
                      <a:pt x="581047" y="692531"/>
                      <a:pt x="581047" y="691584"/>
                    </a:cubicBezTo>
                    <a:lnTo>
                      <a:pt x="581047" y="506972"/>
                    </a:lnTo>
                    <a:cubicBezTo>
                      <a:pt x="581047" y="484251"/>
                      <a:pt x="599533" y="465790"/>
                      <a:pt x="622286" y="465790"/>
                    </a:cubicBezTo>
                    <a:lnTo>
                      <a:pt x="854553" y="465790"/>
                    </a:lnTo>
                    <a:cubicBezTo>
                      <a:pt x="864033" y="465790"/>
                      <a:pt x="872091" y="457743"/>
                      <a:pt x="872091" y="448275"/>
                    </a:cubicBezTo>
                    <a:lnTo>
                      <a:pt x="872091" y="42129"/>
                    </a:lnTo>
                    <a:cubicBezTo>
                      <a:pt x="872091" y="32662"/>
                      <a:pt x="864033" y="24615"/>
                      <a:pt x="854553" y="24615"/>
                    </a:cubicBezTo>
                    <a:lnTo>
                      <a:pt x="479133" y="23668"/>
                    </a:lnTo>
                    <a:lnTo>
                      <a:pt x="479133" y="0"/>
                    </a:lnTo>
                    <a:cubicBezTo>
                      <a:pt x="479133" y="0"/>
                      <a:pt x="854647" y="947"/>
                      <a:pt x="854647" y="947"/>
                    </a:cubicBezTo>
                    <a:cubicBezTo>
                      <a:pt x="877400" y="947"/>
                      <a:pt x="895887" y="19408"/>
                      <a:pt x="895887" y="42129"/>
                    </a:cubicBezTo>
                    <a:lnTo>
                      <a:pt x="895887" y="448275"/>
                    </a:lnTo>
                    <a:cubicBezTo>
                      <a:pt x="895887" y="470997"/>
                      <a:pt x="877400" y="489458"/>
                      <a:pt x="854647" y="489458"/>
                    </a:cubicBezTo>
                    <a:lnTo>
                      <a:pt x="622381" y="489458"/>
                    </a:lnTo>
                    <a:cubicBezTo>
                      <a:pt x="612900" y="489458"/>
                      <a:pt x="604842" y="497505"/>
                      <a:pt x="604842" y="506972"/>
                    </a:cubicBezTo>
                    <a:lnTo>
                      <a:pt x="604842" y="691584"/>
                    </a:lnTo>
                    <a:cubicBezTo>
                      <a:pt x="604842" y="701904"/>
                      <a:pt x="598869" y="711087"/>
                      <a:pt x="589200" y="715347"/>
                    </a:cubicBezTo>
                    <a:cubicBezTo>
                      <a:pt x="585597" y="716957"/>
                      <a:pt x="581900" y="717714"/>
                      <a:pt x="578202" y="717714"/>
                    </a:cubicBezTo>
                    <a:close/>
                  </a:path>
                </a:pathLst>
              </a:custGeom>
              <a:solidFill>
                <a:schemeClr val="tx1"/>
              </a:solidFill>
              <a:ln w="9458" cap="flat">
                <a:noFill/>
                <a:prstDash val="solid"/>
                <a:miter/>
              </a:ln>
            </p:spPr>
            <p:txBody>
              <a:bodyPr rtlCol="0" anchor="ctr"/>
              <a:lstStyle/>
              <a:p>
                <a:endParaRPr lang="en-US">
                  <a:solidFill>
                    <a:schemeClr val="tx1"/>
                  </a:solidFill>
                </a:endParaRPr>
              </a:p>
            </p:txBody>
          </p:sp>
        </p:grpSp>
        <p:grpSp>
          <p:nvGrpSpPr>
            <p:cNvPr id="15" name="Graphic 49">
              <a:extLst>
                <a:ext uri="{FF2B5EF4-FFF2-40B4-BE49-F238E27FC236}">
                  <a16:creationId xmlns:a16="http://schemas.microsoft.com/office/drawing/2014/main" id="{F9D5615C-2C17-BF36-4ACF-98E8E3F8172B}"/>
                </a:ext>
              </a:extLst>
            </p:cNvPr>
            <p:cNvGrpSpPr/>
            <p:nvPr/>
          </p:nvGrpSpPr>
          <p:grpSpPr>
            <a:xfrm>
              <a:off x="10710305" y="2871033"/>
              <a:ext cx="785597" cy="423481"/>
              <a:chOff x="7335246" y="2266762"/>
              <a:chExt cx="785597" cy="423481"/>
            </a:xfrm>
            <a:solidFill>
              <a:schemeClr val="tx1"/>
            </a:solidFill>
          </p:grpSpPr>
          <p:sp>
            <p:nvSpPr>
              <p:cNvPr id="50" name="Freeform 49">
                <a:extLst>
                  <a:ext uri="{FF2B5EF4-FFF2-40B4-BE49-F238E27FC236}">
                    <a16:creationId xmlns:a16="http://schemas.microsoft.com/office/drawing/2014/main" id="{62F79025-6FCE-3AA7-7295-1B06CF89FD32}"/>
                  </a:ext>
                </a:extLst>
              </p:cNvPr>
              <p:cNvSpPr/>
              <p:nvPr/>
            </p:nvSpPr>
            <p:spPr>
              <a:xfrm>
                <a:off x="7335246" y="2266762"/>
                <a:ext cx="785597" cy="423481"/>
              </a:xfrm>
              <a:custGeom>
                <a:avLst/>
                <a:gdLst>
                  <a:gd name="connsiteX0" fmla="*/ 782989 w 785597"/>
                  <a:gd name="connsiteY0" fmla="*/ 204502 h 423481"/>
                  <a:gd name="connsiteX1" fmla="*/ 392894 w 785597"/>
                  <a:gd name="connsiteY1" fmla="*/ 0 h 423481"/>
                  <a:gd name="connsiteX2" fmla="*/ 255905 w 785597"/>
                  <a:gd name="connsiteY2" fmla="*/ 26003 h 423481"/>
                  <a:gd name="connsiteX3" fmla="*/ 249359 w 785597"/>
                  <a:gd name="connsiteY3" fmla="*/ 40386 h 423481"/>
                  <a:gd name="connsiteX4" fmla="*/ 263684 w 785597"/>
                  <a:gd name="connsiteY4" fmla="*/ 46958 h 423481"/>
                  <a:gd name="connsiteX5" fmla="*/ 279432 w 785597"/>
                  <a:gd name="connsiteY5" fmla="*/ 41434 h 423481"/>
                  <a:gd name="connsiteX6" fmla="*/ 188739 w 785597"/>
                  <a:gd name="connsiteY6" fmla="*/ 211741 h 423481"/>
                  <a:gd name="connsiteX7" fmla="*/ 279053 w 785597"/>
                  <a:gd name="connsiteY7" fmla="*/ 381857 h 423481"/>
                  <a:gd name="connsiteX8" fmla="*/ 26136 w 785597"/>
                  <a:gd name="connsiteY8" fmla="*/ 211741 h 423481"/>
                  <a:gd name="connsiteX9" fmla="*/ 178778 w 785597"/>
                  <a:gd name="connsiteY9" fmla="*/ 88011 h 423481"/>
                  <a:gd name="connsiteX10" fmla="*/ 182667 w 785597"/>
                  <a:gd name="connsiteY10" fmla="*/ 72676 h 423481"/>
                  <a:gd name="connsiteX11" fmla="*/ 167394 w 785597"/>
                  <a:gd name="connsiteY11" fmla="*/ 68771 h 423481"/>
                  <a:gd name="connsiteX12" fmla="*/ 2704 w 785597"/>
                  <a:gd name="connsiteY12" fmla="*/ 204502 h 423481"/>
                  <a:gd name="connsiteX13" fmla="*/ 2704 w 785597"/>
                  <a:gd name="connsiteY13" fmla="*/ 218980 h 423481"/>
                  <a:gd name="connsiteX14" fmla="*/ 392799 w 785597"/>
                  <a:gd name="connsiteY14" fmla="*/ 423482 h 423481"/>
                  <a:gd name="connsiteX15" fmla="*/ 608622 w 785597"/>
                  <a:gd name="connsiteY15" fmla="*/ 360331 h 423481"/>
                  <a:gd name="connsiteX16" fmla="*/ 612796 w 785597"/>
                  <a:gd name="connsiteY16" fmla="*/ 345091 h 423481"/>
                  <a:gd name="connsiteX17" fmla="*/ 597618 w 785597"/>
                  <a:gd name="connsiteY17" fmla="*/ 340900 h 423481"/>
                  <a:gd name="connsiteX18" fmla="*/ 506165 w 785597"/>
                  <a:gd name="connsiteY18" fmla="*/ 382143 h 423481"/>
                  <a:gd name="connsiteX19" fmla="*/ 596954 w 785597"/>
                  <a:gd name="connsiteY19" fmla="*/ 211741 h 423481"/>
                  <a:gd name="connsiteX20" fmla="*/ 506640 w 785597"/>
                  <a:gd name="connsiteY20" fmla="*/ 41720 h 423481"/>
                  <a:gd name="connsiteX21" fmla="*/ 759462 w 785597"/>
                  <a:gd name="connsiteY21" fmla="*/ 211836 h 423481"/>
                  <a:gd name="connsiteX22" fmla="*/ 674081 w 785597"/>
                  <a:gd name="connsiteY22" fmla="*/ 289560 h 423481"/>
                  <a:gd name="connsiteX23" fmla="*/ 672089 w 785597"/>
                  <a:gd name="connsiteY23" fmla="*/ 305181 h 423481"/>
                  <a:gd name="connsiteX24" fmla="*/ 680911 w 785597"/>
                  <a:gd name="connsiteY24" fmla="*/ 309563 h 423481"/>
                  <a:gd name="connsiteX25" fmla="*/ 687647 w 785597"/>
                  <a:gd name="connsiteY25" fmla="*/ 307181 h 423481"/>
                  <a:gd name="connsiteX26" fmla="*/ 782894 w 785597"/>
                  <a:gd name="connsiteY26" fmla="*/ 218980 h 423481"/>
                  <a:gd name="connsiteX27" fmla="*/ 782894 w 785597"/>
                  <a:gd name="connsiteY27" fmla="*/ 204502 h 423481"/>
                  <a:gd name="connsiteX28" fmla="*/ 782894 w 785597"/>
                  <a:gd name="connsiteY28" fmla="*/ 204502 h 423481"/>
                  <a:gd name="connsiteX29" fmla="*/ 574849 w 785597"/>
                  <a:gd name="connsiteY29" fmla="*/ 211741 h 423481"/>
                  <a:gd name="connsiteX30" fmla="*/ 392894 w 785597"/>
                  <a:gd name="connsiteY30" fmla="*/ 394430 h 423481"/>
                  <a:gd name="connsiteX31" fmla="*/ 210938 w 785597"/>
                  <a:gd name="connsiteY31" fmla="*/ 211741 h 423481"/>
                  <a:gd name="connsiteX32" fmla="*/ 392894 w 785597"/>
                  <a:gd name="connsiteY32" fmla="*/ 29051 h 423481"/>
                  <a:gd name="connsiteX33" fmla="*/ 574849 w 785597"/>
                  <a:gd name="connsiteY33" fmla="*/ 211741 h 423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85597" h="423481">
                    <a:moveTo>
                      <a:pt x="782989" y="204502"/>
                    </a:moveTo>
                    <a:cubicBezTo>
                      <a:pt x="775874" y="196120"/>
                      <a:pt x="606345" y="0"/>
                      <a:pt x="392894" y="0"/>
                    </a:cubicBezTo>
                    <a:cubicBezTo>
                      <a:pt x="348401" y="0"/>
                      <a:pt x="302390" y="8763"/>
                      <a:pt x="255905" y="26003"/>
                    </a:cubicBezTo>
                    <a:cubicBezTo>
                      <a:pt x="250118" y="28099"/>
                      <a:pt x="247177" y="34576"/>
                      <a:pt x="249359" y="40386"/>
                    </a:cubicBezTo>
                    <a:cubicBezTo>
                      <a:pt x="251541" y="46196"/>
                      <a:pt x="257897" y="49149"/>
                      <a:pt x="263684" y="46958"/>
                    </a:cubicBezTo>
                    <a:cubicBezTo>
                      <a:pt x="268902" y="45053"/>
                      <a:pt x="274214" y="43244"/>
                      <a:pt x="279432" y="41434"/>
                    </a:cubicBezTo>
                    <a:cubicBezTo>
                      <a:pt x="224788" y="78296"/>
                      <a:pt x="188739" y="140875"/>
                      <a:pt x="188739" y="211741"/>
                    </a:cubicBezTo>
                    <a:cubicBezTo>
                      <a:pt x="188739" y="282607"/>
                      <a:pt x="224599" y="344900"/>
                      <a:pt x="279053" y="381857"/>
                    </a:cubicBezTo>
                    <a:cubicBezTo>
                      <a:pt x="150887" y="339281"/>
                      <a:pt x="51845" y="239459"/>
                      <a:pt x="26136" y="211741"/>
                    </a:cubicBezTo>
                    <a:cubicBezTo>
                      <a:pt x="44635" y="191738"/>
                      <a:pt x="100986" y="134207"/>
                      <a:pt x="178778" y="88011"/>
                    </a:cubicBezTo>
                    <a:cubicBezTo>
                      <a:pt x="184090" y="84868"/>
                      <a:pt x="185798" y="78010"/>
                      <a:pt x="182667" y="72676"/>
                    </a:cubicBezTo>
                    <a:cubicBezTo>
                      <a:pt x="179537" y="67342"/>
                      <a:pt x="172706" y="65627"/>
                      <a:pt x="167394" y="68771"/>
                    </a:cubicBezTo>
                    <a:cubicBezTo>
                      <a:pt x="69016" y="127349"/>
                      <a:pt x="5360" y="201359"/>
                      <a:pt x="2704" y="204502"/>
                    </a:cubicBezTo>
                    <a:cubicBezTo>
                      <a:pt x="-901" y="208693"/>
                      <a:pt x="-901" y="214884"/>
                      <a:pt x="2704" y="218980"/>
                    </a:cubicBezTo>
                    <a:cubicBezTo>
                      <a:pt x="9819" y="227362"/>
                      <a:pt x="179347" y="423482"/>
                      <a:pt x="392799" y="423482"/>
                    </a:cubicBezTo>
                    <a:cubicBezTo>
                      <a:pt x="462621" y="423482"/>
                      <a:pt x="535195" y="402241"/>
                      <a:pt x="608622" y="360331"/>
                    </a:cubicBezTo>
                    <a:cubicBezTo>
                      <a:pt x="613935" y="357283"/>
                      <a:pt x="615832" y="350425"/>
                      <a:pt x="612796" y="345091"/>
                    </a:cubicBezTo>
                    <a:cubicBezTo>
                      <a:pt x="609761" y="339757"/>
                      <a:pt x="602930" y="337852"/>
                      <a:pt x="597618" y="340900"/>
                    </a:cubicBezTo>
                    <a:cubicBezTo>
                      <a:pt x="566881" y="358426"/>
                      <a:pt x="536333" y="372237"/>
                      <a:pt x="506165" y="382143"/>
                    </a:cubicBezTo>
                    <a:cubicBezTo>
                      <a:pt x="560904" y="345281"/>
                      <a:pt x="596954" y="282702"/>
                      <a:pt x="596954" y="211741"/>
                    </a:cubicBezTo>
                    <a:cubicBezTo>
                      <a:pt x="596954" y="140780"/>
                      <a:pt x="561094" y="78486"/>
                      <a:pt x="506640" y="41720"/>
                    </a:cubicBezTo>
                    <a:cubicBezTo>
                      <a:pt x="634711" y="84201"/>
                      <a:pt x="733752" y="184023"/>
                      <a:pt x="759462" y="211836"/>
                    </a:cubicBezTo>
                    <a:cubicBezTo>
                      <a:pt x="746844" y="225457"/>
                      <a:pt x="716581" y="256604"/>
                      <a:pt x="674081" y="289560"/>
                    </a:cubicBezTo>
                    <a:cubicBezTo>
                      <a:pt x="669243" y="293275"/>
                      <a:pt x="668294" y="300323"/>
                      <a:pt x="672089" y="305181"/>
                    </a:cubicBezTo>
                    <a:cubicBezTo>
                      <a:pt x="674271" y="308039"/>
                      <a:pt x="677591" y="309563"/>
                      <a:pt x="680911" y="309563"/>
                    </a:cubicBezTo>
                    <a:cubicBezTo>
                      <a:pt x="683283" y="309563"/>
                      <a:pt x="685655" y="308800"/>
                      <a:pt x="687647" y="307181"/>
                    </a:cubicBezTo>
                    <a:cubicBezTo>
                      <a:pt x="746180" y="261842"/>
                      <a:pt x="781376" y="220694"/>
                      <a:pt x="782894" y="218980"/>
                    </a:cubicBezTo>
                    <a:cubicBezTo>
                      <a:pt x="786499" y="214789"/>
                      <a:pt x="786499" y="208598"/>
                      <a:pt x="782894" y="204502"/>
                    </a:cubicBezTo>
                    <a:lnTo>
                      <a:pt x="782894" y="204502"/>
                    </a:lnTo>
                    <a:close/>
                    <a:moveTo>
                      <a:pt x="574849" y="211741"/>
                    </a:moveTo>
                    <a:cubicBezTo>
                      <a:pt x="574849" y="312420"/>
                      <a:pt x="493169" y="394430"/>
                      <a:pt x="392894" y="394430"/>
                    </a:cubicBezTo>
                    <a:cubicBezTo>
                      <a:pt x="292619" y="394430"/>
                      <a:pt x="210938" y="312420"/>
                      <a:pt x="210938" y="211741"/>
                    </a:cubicBezTo>
                    <a:cubicBezTo>
                      <a:pt x="210938" y="111062"/>
                      <a:pt x="292524" y="29051"/>
                      <a:pt x="392894" y="29051"/>
                    </a:cubicBezTo>
                    <a:cubicBezTo>
                      <a:pt x="493263" y="29051"/>
                      <a:pt x="574849" y="111062"/>
                      <a:pt x="574849" y="211741"/>
                    </a:cubicBezTo>
                    <a:close/>
                  </a:path>
                </a:pathLst>
              </a:custGeom>
              <a:solidFill>
                <a:schemeClr val="tx1"/>
              </a:solidFill>
              <a:ln w="9410" cap="flat">
                <a:noFill/>
                <a:prstDash val="solid"/>
                <a:miter/>
              </a:ln>
            </p:spPr>
            <p:txBody>
              <a:bodyPr rtlCol="0" anchor="ctr"/>
              <a:lstStyle/>
              <a:p>
                <a:endParaRPr lang="en-US">
                  <a:solidFill>
                    <a:schemeClr val="tx1"/>
                  </a:solidFill>
                </a:endParaRPr>
              </a:p>
            </p:txBody>
          </p:sp>
          <p:sp>
            <p:nvSpPr>
              <p:cNvPr id="51" name="Freeform 50">
                <a:extLst>
                  <a:ext uri="{FF2B5EF4-FFF2-40B4-BE49-F238E27FC236}">
                    <a16:creationId xmlns:a16="http://schemas.microsoft.com/office/drawing/2014/main" id="{1F258FEB-6468-50AD-A8A0-08741DF03C27}"/>
                  </a:ext>
                </a:extLst>
              </p:cNvPr>
              <p:cNvSpPr/>
              <p:nvPr/>
            </p:nvSpPr>
            <p:spPr>
              <a:xfrm>
                <a:off x="7605476" y="2355439"/>
                <a:ext cx="245137" cy="246126"/>
              </a:xfrm>
              <a:custGeom>
                <a:avLst/>
                <a:gdLst>
                  <a:gd name="connsiteX0" fmla="*/ 0 w 245137"/>
                  <a:gd name="connsiteY0" fmla="*/ 123063 h 246126"/>
                  <a:gd name="connsiteX1" fmla="*/ 122569 w 245137"/>
                  <a:gd name="connsiteY1" fmla="*/ 246126 h 246126"/>
                  <a:gd name="connsiteX2" fmla="*/ 245138 w 245137"/>
                  <a:gd name="connsiteY2" fmla="*/ 123063 h 246126"/>
                  <a:gd name="connsiteX3" fmla="*/ 122569 w 245137"/>
                  <a:gd name="connsiteY3" fmla="*/ 0 h 246126"/>
                  <a:gd name="connsiteX4" fmla="*/ 0 w 245137"/>
                  <a:gd name="connsiteY4" fmla="*/ 123063 h 246126"/>
                  <a:gd name="connsiteX5" fmla="*/ 222939 w 245137"/>
                  <a:gd name="connsiteY5" fmla="*/ 123063 h 246126"/>
                  <a:gd name="connsiteX6" fmla="*/ 122569 w 245137"/>
                  <a:gd name="connsiteY6" fmla="*/ 223838 h 246126"/>
                  <a:gd name="connsiteX7" fmla="*/ 22294 w 245137"/>
                  <a:gd name="connsiteY7" fmla="*/ 123063 h 246126"/>
                  <a:gd name="connsiteX8" fmla="*/ 122569 w 245137"/>
                  <a:gd name="connsiteY8" fmla="*/ 22288 h 246126"/>
                  <a:gd name="connsiteX9" fmla="*/ 222939 w 245137"/>
                  <a:gd name="connsiteY9" fmla="*/ 123063 h 246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137" h="246126">
                    <a:moveTo>
                      <a:pt x="0" y="123063"/>
                    </a:moveTo>
                    <a:cubicBezTo>
                      <a:pt x="0" y="190881"/>
                      <a:pt x="54928" y="246126"/>
                      <a:pt x="122569" y="246126"/>
                    </a:cubicBezTo>
                    <a:cubicBezTo>
                      <a:pt x="190209" y="246126"/>
                      <a:pt x="245138" y="190881"/>
                      <a:pt x="245138" y="123063"/>
                    </a:cubicBezTo>
                    <a:cubicBezTo>
                      <a:pt x="245138" y="55245"/>
                      <a:pt x="190114" y="0"/>
                      <a:pt x="122569" y="0"/>
                    </a:cubicBezTo>
                    <a:cubicBezTo>
                      <a:pt x="55023" y="0"/>
                      <a:pt x="0" y="55245"/>
                      <a:pt x="0" y="123063"/>
                    </a:cubicBezTo>
                    <a:close/>
                    <a:moveTo>
                      <a:pt x="222939" y="123063"/>
                    </a:moveTo>
                    <a:cubicBezTo>
                      <a:pt x="222939" y="178594"/>
                      <a:pt x="177877" y="223838"/>
                      <a:pt x="122569" y="223838"/>
                    </a:cubicBezTo>
                    <a:cubicBezTo>
                      <a:pt x="67261" y="223838"/>
                      <a:pt x="22294" y="178594"/>
                      <a:pt x="22294" y="123063"/>
                    </a:cubicBezTo>
                    <a:cubicBezTo>
                      <a:pt x="22294" y="67532"/>
                      <a:pt x="67261" y="22288"/>
                      <a:pt x="122569" y="22288"/>
                    </a:cubicBezTo>
                    <a:cubicBezTo>
                      <a:pt x="177877" y="22288"/>
                      <a:pt x="222939" y="67532"/>
                      <a:pt x="222939" y="123063"/>
                    </a:cubicBezTo>
                    <a:close/>
                  </a:path>
                </a:pathLst>
              </a:custGeom>
              <a:gradFill>
                <a:gsLst>
                  <a:gs pos="0">
                    <a:srgbClr val="FF794C"/>
                  </a:gs>
                  <a:gs pos="100000">
                    <a:srgbClr val="A435FD"/>
                  </a:gs>
                  <a:gs pos="33000">
                    <a:srgbClr val="FE5A85"/>
                  </a:gs>
                  <a:gs pos="70000">
                    <a:srgbClr val="EC1AEC"/>
                  </a:gs>
                </a:gsLst>
                <a:lin ang="2700000" scaled="0"/>
              </a:gra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latin typeface="Amazon Ember Mono" panose="020B0509020204020204" pitchFamily="49" charset="0"/>
                  <a:ea typeface="Amazon Ember Mono" panose="020B0509020204020204" pitchFamily="49" charset="0"/>
                  <a:cs typeface="Amazon Ember Mono" panose="020B0509020204020204" pitchFamily="49" charset="0"/>
                </a:endParaRPr>
              </a:p>
            </p:txBody>
          </p:sp>
        </p:grpSp>
        <p:cxnSp>
          <p:nvCxnSpPr>
            <p:cNvPr id="16" name="Straight Arrow Connector 15">
              <a:extLst>
                <a:ext uri="{FF2B5EF4-FFF2-40B4-BE49-F238E27FC236}">
                  <a16:creationId xmlns:a16="http://schemas.microsoft.com/office/drawing/2014/main" id="{CF3EA9D6-DAF7-D83A-12BE-9E1DF3EE031F}"/>
                </a:ext>
              </a:extLst>
            </p:cNvPr>
            <p:cNvCxnSpPr>
              <a:cxnSpLocks/>
            </p:cNvCxnSpPr>
            <p:nvPr/>
          </p:nvCxnSpPr>
          <p:spPr>
            <a:xfrm>
              <a:off x="8235077" y="3059519"/>
              <a:ext cx="0" cy="565321"/>
            </a:xfrm>
            <a:prstGeom prst="straightConnector1">
              <a:avLst/>
            </a:prstGeom>
            <a:ln w="19050" cap="rnd">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7C1D2D84-619E-8C44-4507-5395B62DCD09}"/>
                </a:ext>
              </a:extLst>
            </p:cNvPr>
            <p:cNvCxnSpPr>
              <a:cxnSpLocks/>
            </p:cNvCxnSpPr>
            <p:nvPr/>
          </p:nvCxnSpPr>
          <p:spPr>
            <a:xfrm>
              <a:off x="13448522" y="3059519"/>
              <a:ext cx="0" cy="973752"/>
            </a:xfrm>
            <a:prstGeom prst="straightConnector1">
              <a:avLst/>
            </a:prstGeom>
            <a:ln w="19050" cap="rnd">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39DA15DF-5BAA-D6BF-E278-7816002C1E05}"/>
                </a:ext>
              </a:extLst>
            </p:cNvPr>
            <p:cNvCxnSpPr>
              <a:cxnSpLocks/>
            </p:cNvCxnSpPr>
            <p:nvPr/>
          </p:nvCxnSpPr>
          <p:spPr>
            <a:xfrm flipH="1">
              <a:off x="8235077" y="3059519"/>
              <a:ext cx="2272302" cy="0"/>
            </a:xfrm>
            <a:prstGeom prst="straightConnector1">
              <a:avLst/>
            </a:prstGeom>
            <a:ln w="19050" cap="rnd">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5777409E-0E0F-39A9-01D5-C34DA2D5B967}"/>
                </a:ext>
              </a:extLst>
            </p:cNvPr>
            <p:cNvCxnSpPr>
              <a:cxnSpLocks/>
            </p:cNvCxnSpPr>
            <p:nvPr/>
          </p:nvCxnSpPr>
          <p:spPr>
            <a:xfrm flipH="1">
              <a:off x="11709162" y="3059519"/>
              <a:ext cx="1711234" cy="0"/>
            </a:xfrm>
            <a:prstGeom prst="straightConnector1">
              <a:avLst/>
            </a:prstGeom>
            <a:ln w="19050" cap="rnd">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0458E5CE-5B97-0945-359C-163CD2130D4D}"/>
                </a:ext>
              </a:extLst>
            </p:cNvPr>
            <p:cNvSpPr txBox="1"/>
            <p:nvPr/>
          </p:nvSpPr>
          <p:spPr>
            <a:xfrm>
              <a:off x="7390893" y="5795557"/>
              <a:ext cx="1842053" cy="523220"/>
            </a:xfrm>
            <a:prstGeom prst="rect">
              <a:avLst/>
            </a:prstGeom>
            <a:noFill/>
          </p:spPr>
          <p:txBody>
            <a:bodyPr wrap="square" lIns="0" rIns="0" rtlCol="0">
              <a:spAutoFit/>
            </a:bodyPr>
            <a:lstStyle/>
            <a:p>
              <a:pPr algn="ctr"/>
              <a:r>
                <a:rPr lang="en-US" dirty="0">
                  <a:solidFill>
                    <a:schemeClr val="tx1"/>
                  </a:solidFill>
                  <a:latin typeface="Amazon Ember Display Light" panose="020F0403020204020204" pitchFamily="34" charset="0"/>
                  <a:ea typeface="Amazon Ember Display Light" panose="020F0403020204020204" pitchFamily="34" charset="0"/>
                  <a:cs typeface="Amazon Ember Display Light" panose="020F0403020204020204" pitchFamily="34" charset="0"/>
                </a:rPr>
                <a:t>Agent Brain</a:t>
              </a:r>
              <a:endParaRPr lang="en-US" dirty="0">
                <a:solidFill>
                  <a:schemeClr val="tx1"/>
                </a:solidFill>
                <a:latin typeface="Amazon Ember Heavy" panose="020B0803020204020204" pitchFamily="34" charset="0"/>
                <a:ea typeface="Amazon Ember Heavy" panose="020B0803020204020204" pitchFamily="34" charset="0"/>
                <a:cs typeface="Amazon Ember Heavy" panose="020B0803020204020204" pitchFamily="34" charset="0"/>
              </a:endParaRPr>
            </a:p>
          </p:txBody>
        </p:sp>
        <p:sp>
          <p:nvSpPr>
            <p:cNvPr id="21" name="TextBox 20">
              <a:extLst>
                <a:ext uri="{FF2B5EF4-FFF2-40B4-BE49-F238E27FC236}">
                  <a16:creationId xmlns:a16="http://schemas.microsoft.com/office/drawing/2014/main" id="{B15F7F28-918B-66FD-733C-4FBE6BD32D0E}"/>
                </a:ext>
              </a:extLst>
            </p:cNvPr>
            <p:cNvSpPr txBox="1"/>
            <p:nvPr/>
          </p:nvSpPr>
          <p:spPr>
            <a:xfrm>
              <a:off x="10121030" y="5250970"/>
              <a:ext cx="1842053" cy="523220"/>
            </a:xfrm>
            <a:prstGeom prst="rect">
              <a:avLst/>
            </a:prstGeom>
            <a:noFill/>
          </p:spPr>
          <p:txBody>
            <a:bodyPr wrap="square" lIns="0" rIns="0" rtlCol="0">
              <a:spAutoFit/>
            </a:bodyPr>
            <a:lstStyle/>
            <a:p>
              <a:pPr algn="ctr"/>
              <a:r>
                <a:rPr lang="en-US" dirty="0">
                  <a:solidFill>
                    <a:schemeClr val="tx1"/>
                  </a:solidFill>
                  <a:latin typeface="Amazon Ember Display Light" panose="020F0403020204020204" pitchFamily="34" charset="0"/>
                  <a:ea typeface="Amazon Ember Display Light" panose="020F0403020204020204" pitchFamily="34" charset="0"/>
                  <a:cs typeface="Amazon Ember Display Light" panose="020F0403020204020204" pitchFamily="34" charset="0"/>
                </a:rPr>
                <a:t>Actions</a:t>
              </a:r>
              <a:endParaRPr lang="en-US" dirty="0">
                <a:solidFill>
                  <a:schemeClr val="tx1"/>
                </a:solidFill>
                <a:latin typeface="Amazon Ember Heavy" panose="020B0803020204020204" pitchFamily="34" charset="0"/>
                <a:ea typeface="Amazon Ember Heavy" panose="020B0803020204020204" pitchFamily="34" charset="0"/>
                <a:cs typeface="Amazon Ember Heavy" panose="020B0803020204020204" pitchFamily="34" charset="0"/>
              </a:endParaRPr>
            </a:p>
          </p:txBody>
        </p:sp>
        <p:sp>
          <p:nvSpPr>
            <p:cNvPr id="22" name="TextBox 21">
              <a:extLst>
                <a:ext uri="{FF2B5EF4-FFF2-40B4-BE49-F238E27FC236}">
                  <a16:creationId xmlns:a16="http://schemas.microsoft.com/office/drawing/2014/main" id="{7AEF4625-BE92-0833-B440-6D4B10D15F2E}"/>
                </a:ext>
              </a:extLst>
            </p:cNvPr>
            <p:cNvSpPr txBox="1"/>
            <p:nvPr/>
          </p:nvSpPr>
          <p:spPr>
            <a:xfrm>
              <a:off x="12527495" y="5250970"/>
              <a:ext cx="1842053" cy="523220"/>
            </a:xfrm>
            <a:prstGeom prst="rect">
              <a:avLst/>
            </a:prstGeom>
            <a:noFill/>
          </p:spPr>
          <p:txBody>
            <a:bodyPr wrap="square" lIns="0" rIns="0" rtlCol="0">
              <a:spAutoFit/>
            </a:bodyPr>
            <a:lstStyle/>
            <a:p>
              <a:pPr algn="ctr"/>
              <a:r>
                <a:rPr lang="en-US" dirty="0">
                  <a:solidFill>
                    <a:schemeClr val="tx1"/>
                  </a:solidFill>
                  <a:latin typeface="Amazon Ember Display Light" panose="020F0403020204020204" pitchFamily="34" charset="0"/>
                  <a:ea typeface="Amazon Ember Display Light" panose="020F0403020204020204" pitchFamily="34" charset="0"/>
                  <a:cs typeface="Amazon Ember Display Light" panose="020F0403020204020204" pitchFamily="34" charset="0"/>
                </a:rPr>
                <a:t>Environment</a:t>
              </a:r>
              <a:endParaRPr lang="en-US" dirty="0">
                <a:solidFill>
                  <a:schemeClr val="tx1"/>
                </a:solidFill>
                <a:latin typeface="Amazon Ember Heavy" panose="020B0803020204020204" pitchFamily="34" charset="0"/>
                <a:ea typeface="Amazon Ember Heavy" panose="020B0803020204020204" pitchFamily="34" charset="0"/>
                <a:cs typeface="Amazon Ember Heavy" panose="020B0803020204020204" pitchFamily="34" charset="0"/>
              </a:endParaRPr>
            </a:p>
          </p:txBody>
        </p:sp>
        <p:sp>
          <p:nvSpPr>
            <p:cNvPr id="23" name="TextBox 22">
              <a:extLst>
                <a:ext uri="{FF2B5EF4-FFF2-40B4-BE49-F238E27FC236}">
                  <a16:creationId xmlns:a16="http://schemas.microsoft.com/office/drawing/2014/main" id="{97B60FDD-AC29-E4EE-4370-50CBC647FD10}"/>
                </a:ext>
              </a:extLst>
            </p:cNvPr>
            <p:cNvSpPr txBox="1"/>
            <p:nvPr/>
          </p:nvSpPr>
          <p:spPr>
            <a:xfrm>
              <a:off x="10121030" y="3431176"/>
              <a:ext cx="1842053" cy="523220"/>
            </a:xfrm>
            <a:prstGeom prst="rect">
              <a:avLst/>
            </a:prstGeom>
            <a:noFill/>
          </p:spPr>
          <p:txBody>
            <a:bodyPr wrap="square" lIns="0" rIns="0" rtlCol="0">
              <a:spAutoFit/>
            </a:bodyPr>
            <a:lstStyle/>
            <a:p>
              <a:pPr algn="ctr"/>
              <a:r>
                <a:rPr lang="en-US" dirty="0">
                  <a:solidFill>
                    <a:schemeClr val="tx1"/>
                  </a:solidFill>
                  <a:latin typeface="Amazon Ember Display Light" panose="020F0403020204020204" pitchFamily="34" charset="0"/>
                  <a:ea typeface="Amazon Ember Display Light" panose="020F0403020204020204" pitchFamily="34" charset="0"/>
                  <a:cs typeface="Amazon Ember Display Light" panose="020F0403020204020204" pitchFamily="34" charset="0"/>
                </a:rPr>
                <a:t>Observation</a:t>
              </a:r>
              <a:endParaRPr lang="en-US" dirty="0">
                <a:solidFill>
                  <a:schemeClr val="tx1"/>
                </a:solidFill>
                <a:latin typeface="Amazon Ember Heavy" panose="020B0803020204020204" pitchFamily="34" charset="0"/>
                <a:ea typeface="Amazon Ember Heavy" panose="020B0803020204020204" pitchFamily="34" charset="0"/>
                <a:cs typeface="Amazon Ember Heavy" panose="020B0803020204020204" pitchFamily="34" charset="0"/>
              </a:endParaRPr>
            </a:p>
          </p:txBody>
        </p:sp>
        <p:sp>
          <p:nvSpPr>
            <p:cNvPr id="24" name="TextBox 23">
              <a:extLst>
                <a:ext uri="{FF2B5EF4-FFF2-40B4-BE49-F238E27FC236}">
                  <a16:creationId xmlns:a16="http://schemas.microsoft.com/office/drawing/2014/main" id="{4584FEF7-C0A7-BDCB-8F3C-A0BCAF44623A}"/>
                </a:ext>
              </a:extLst>
            </p:cNvPr>
            <p:cNvSpPr txBox="1"/>
            <p:nvPr/>
          </p:nvSpPr>
          <p:spPr>
            <a:xfrm>
              <a:off x="4112764" y="3352200"/>
              <a:ext cx="1842053" cy="523220"/>
            </a:xfrm>
            <a:prstGeom prst="rect">
              <a:avLst/>
            </a:prstGeom>
            <a:noFill/>
          </p:spPr>
          <p:txBody>
            <a:bodyPr wrap="square" lIns="0" rIns="0" rtlCol="0">
              <a:spAutoFit/>
            </a:bodyPr>
            <a:lstStyle/>
            <a:p>
              <a:pPr algn="ctr"/>
              <a:r>
                <a:rPr lang="en-US" dirty="0">
                  <a:solidFill>
                    <a:schemeClr val="tx1"/>
                  </a:solidFill>
                  <a:latin typeface="Amazon Ember Display Light" panose="020F0403020204020204" pitchFamily="34" charset="0"/>
                  <a:ea typeface="Amazon Ember Display Light" panose="020F0403020204020204" pitchFamily="34" charset="0"/>
                  <a:cs typeface="Amazon Ember Display Light" panose="020F0403020204020204" pitchFamily="34" charset="0"/>
                </a:rPr>
                <a:t>Memory</a:t>
              </a:r>
              <a:endParaRPr lang="en-US" dirty="0">
                <a:solidFill>
                  <a:schemeClr val="tx1"/>
                </a:solidFill>
                <a:latin typeface="Amazon Ember Heavy" panose="020B0803020204020204" pitchFamily="34" charset="0"/>
                <a:ea typeface="Amazon Ember Heavy" panose="020B0803020204020204" pitchFamily="34" charset="0"/>
                <a:cs typeface="Amazon Ember Heavy" panose="020B0803020204020204" pitchFamily="34" charset="0"/>
              </a:endParaRPr>
            </a:p>
          </p:txBody>
        </p:sp>
        <p:sp>
          <p:nvSpPr>
            <p:cNvPr id="25" name="TextBox 24">
              <a:extLst>
                <a:ext uri="{FF2B5EF4-FFF2-40B4-BE49-F238E27FC236}">
                  <a16:creationId xmlns:a16="http://schemas.microsoft.com/office/drawing/2014/main" id="{A86A6C87-1D51-ABE8-BCE7-B5F6D054EE45}"/>
                </a:ext>
              </a:extLst>
            </p:cNvPr>
            <p:cNvSpPr txBox="1"/>
            <p:nvPr/>
          </p:nvSpPr>
          <p:spPr>
            <a:xfrm>
              <a:off x="4112764" y="5032145"/>
              <a:ext cx="1842053" cy="523220"/>
            </a:xfrm>
            <a:prstGeom prst="rect">
              <a:avLst/>
            </a:prstGeom>
            <a:noFill/>
          </p:spPr>
          <p:txBody>
            <a:bodyPr wrap="square" lIns="0" rIns="0" rtlCol="0">
              <a:spAutoFit/>
            </a:bodyPr>
            <a:lstStyle/>
            <a:p>
              <a:pPr algn="ctr"/>
              <a:r>
                <a:rPr lang="en-US" dirty="0">
                  <a:solidFill>
                    <a:schemeClr val="tx1"/>
                  </a:solidFill>
                  <a:latin typeface="Amazon Ember Display Light" panose="020F0403020204020204" pitchFamily="34" charset="0"/>
                  <a:ea typeface="Amazon Ember Display Light" panose="020F0403020204020204" pitchFamily="34" charset="0"/>
                  <a:cs typeface="Amazon Ember Display Light" panose="020F0403020204020204" pitchFamily="34" charset="0"/>
                </a:rPr>
                <a:t>Tools</a:t>
              </a:r>
              <a:endParaRPr lang="en-US" dirty="0">
                <a:solidFill>
                  <a:schemeClr val="tx1"/>
                </a:solidFill>
                <a:latin typeface="Amazon Ember Heavy" panose="020B0803020204020204" pitchFamily="34" charset="0"/>
                <a:ea typeface="Amazon Ember Heavy" panose="020B0803020204020204" pitchFamily="34" charset="0"/>
                <a:cs typeface="Amazon Ember Heavy" panose="020B0803020204020204" pitchFamily="34" charset="0"/>
              </a:endParaRPr>
            </a:p>
          </p:txBody>
        </p:sp>
        <p:sp>
          <p:nvSpPr>
            <p:cNvPr id="26" name="TextBox 25">
              <a:extLst>
                <a:ext uri="{FF2B5EF4-FFF2-40B4-BE49-F238E27FC236}">
                  <a16:creationId xmlns:a16="http://schemas.microsoft.com/office/drawing/2014/main" id="{9C04BA83-22AD-2615-9251-9B96112F96E7}"/>
                </a:ext>
              </a:extLst>
            </p:cNvPr>
            <p:cNvSpPr txBox="1"/>
            <p:nvPr/>
          </p:nvSpPr>
          <p:spPr>
            <a:xfrm>
              <a:off x="4112764" y="6873171"/>
              <a:ext cx="1842053" cy="523220"/>
            </a:xfrm>
            <a:prstGeom prst="rect">
              <a:avLst/>
            </a:prstGeom>
            <a:noFill/>
          </p:spPr>
          <p:txBody>
            <a:bodyPr wrap="square" lIns="0" rIns="0" rtlCol="0">
              <a:spAutoFit/>
            </a:bodyPr>
            <a:lstStyle/>
            <a:p>
              <a:pPr algn="ctr"/>
              <a:r>
                <a:rPr lang="en-US" dirty="0">
                  <a:solidFill>
                    <a:schemeClr val="tx1"/>
                  </a:solidFill>
                  <a:latin typeface="Amazon Ember Display Light" panose="020F0403020204020204" pitchFamily="34" charset="0"/>
                  <a:ea typeface="Amazon Ember Display Light" panose="020F0403020204020204" pitchFamily="34" charset="0"/>
                  <a:cs typeface="Amazon Ember Display Light" panose="020F0403020204020204" pitchFamily="34" charset="0"/>
                </a:rPr>
                <a:t>Goals</a:t>
              </a:r>
              <a:endParaRPr lang="en-US" dirty="0">
                <a:solidFill>
                  <a:schemeClr val="tx1"/>
                </a:solidFill>
                <a:latin typeface="Amazon Ember Heavy" panose="020B0803020204020204" pitchFamily="34" charset="0"/>
                <a:ea typeface="Amazon Ember Heavy" panose="020B0803020204020204" pitchFamily="34" charset="0"/>
                <a:cs typeface="Amazon Ember Heavy" panose="020B0803020204020204" pitchFamily="34" charset="0"/>
              </a:endParaRPr>
            </a:p>
          </p:txBody>
        </p:sp>
        <p:grpSp>
          <p:nvGrpSpPr>
            <p:cNvPr id="27" name="Graphic 4">
              <a:extLst>
                <a:ext uri="{FF2B5EF4-FFF2-40B4-BE49-F238E27FC236}">
                  <a16:creationId xmlns:a16="http://schemas.microsoft.com/office/drawing/2014/main" id="{263738F1-70E2-A093-3144-F4F5979F05F7}"/>
                </a:ext>
              </a:extLst>
            </p:cNvPr>
            <p:cNvGrpSpPr/>
            <p:nvPr/>
          </p:nvGrpSpPr>
          <p:grpSpPr>
            <a:xfrm>
              <a:off x="10622586" y="4231558"/>
              <a:ext cx="965339" cy="879988"/>
              <a:chOff x="7247527" y="3627287"/>
              <a:chExt cx="965339" cy="879988"/>
            </a:xfrm>
            <a:solidFill>
              <a:schemeClr val="tx1"/>
            </a:solidFill>
          </p:grpSpPr>
          <p:sp>
            <p:nvSpPr>
              <p:cNvPr id="48" name="Freeform 47">
                <a:extLst>
                  <a:ext uri="{FF2B5EF4-FFF2-40B4-BE49-F238E27FC236}">
                    <a16:creationId xmlns:a16="http://schemas.microsoft.com/office/drawing/2014/main" id="{61E7C2BA-C67C-E33C-86CB-7920079B4AB7}"/>
                  </a:ext>
                </a:extLst>
              </p:cNvPr>
              <p:cNvSpPr/>
              <p:nvPr/>
            </p:nvSpPr>
            <p:spPr>
              <a:xfrm>
                <a:off x="7247527" y="3818595"/>
                <a:ext cx="668695" cy="688680"/>
              </a:xfrm>
              <a:custGeom>
                <a:avLst/>
                <a:gdLst>
                  <a:gd name="connsiteX0" fmla="*/ 354752 w 668695"/>
                  <a:gd name="connsiteY0" fmla="*/ 688614 h 688680"/>
                  <a:gd name="connsiteX1" fmla="*/ 354217 w 668695"/>
                  <a:gd name="connsiteY1" fmla="*/ 688614 h 688680"/>
                  <a:gd name="connsiteX2" fmla="*/ 292031 w 668695"/>
                  <a:gd name="connsiteY2" fmla="*/ 684601 h 688680"/>
                  <a:gd name="connsiteX3" fmla="*/ 284341 w 668695"/>
                  <a:gd name="connsiteY3" fmla="*/ 677781 h 688680"/>
                  <a:gd name="connsiteX4" fmla="*/ 266487 w 668695"/>
                  <a:gd name="connsiteY4" fmla="*/ 579686 h 688680"/>
                  <a:gd name="connsiteX5" fmla="*/ 206306 w 668695"/>
                  <a:gd name="connsiteY5" fmla="*/ 550265 h 688680"/>
                  <a:gd name="connsiteX6" fmla="*/ 117841 w 668695"/>
                  <a:gd name="connsiteY6" fmla="*/ 596069 h 688680"/>
                  <a:gd name="connsiteX7" fmla="*/ 107811 w 668695"/>
                  <a:gd name="connsiteY7" fmla="*/ 594263 h 688680"/>
                  <a:gd name="connsiteX8" fmla="*/ 65684 w 668695"/>
                  <a:gd name="connsiteY8" fmla="*/ 548125 h 688680"/>
                  <a:gd name="connsiteX9" fmla="*/ 65015 w 668695"/>
                  <a:gd name="connsiteY9" fmla="*/ 537694 h 688680"/>
                  <a:gd name="connsiteX10" fmla="*/ 122254 w 668695"/>
                  <a:gd name="connsiteY10" fmla="*/ 456249 h 688680"/>
                  <a:gd name="connsiteX11" fmla="*/ 100589 w 668695"/>
                  <a:gd name="connsiteY11" fmla="*/ 392457 h 688680"/>
                  <a:gd name="connsiteX12" fmla="*/ 5771 w 668695"/>
                  <a:gd name="connsiteY12" fmla="*/ 361899 h 688680"/>
                  <a:gd name="connsiteX13" fmla="*/ 20 w 668695"/>
                  <a:gd name="connsiteY13" fmla="*/ 353407 h 688680"/>
                  <a:gd name="connsiteX14" fmla="*/ 4032 w 668695"/>
                  <a:gd name="connsiteY14" fmla="*/ 291220 h 688680"/>
                  <a:gd name="connsiteX15" fmla="*/ 10853 w 668695"/>
                  <a:gd name="connsiteY15" fmla="*/ 283530 h 688680"/>
                  <a:gd name="connsiteX16" fmla="*/ 108212 w 668695"/>
                  <a:gd name="connsiteY16" fmla="*/ 265743 h 688680"/>
                  <a:gd name="connsiteX17" fmla="*/ 138369 w 668695"/>
                  <a:gd name="connsiteY17" fmla="*/ 204894 h 688680"/>
                  <a:gd name="connsiteX18" fmla="*/ 93835 w 668695"/>
                  <a:gd name="connsiteY18" fmla="*/ 117766 h 688680"/>
                  <a:gd name="connsiteX19" fmla="*/ 95641 w 668695"/>
                  <a:gd name="connsiteY19" fmla="*/ 107802 h 688680"/>
                  <a:gd name="connsiteX20" fmla="*/ 141779 w 668695"/>
                  <a:gd name="connsiteY20" fmla="*/ 65676 h 688680"/>
                  <a:gd name="connsiteX21" fmla="*/ 152211 w 668695"/>
                  <a:gd name="connsiteY21" fmla="*/ 65007 h 688680"/>
                  <a:gd name="connsiteX22" fmla="*/ 232987 w 668695"/>
                  <a:gd name="connsiteY22" fmla="*/ 121644 h 688680"/>
                  <a:gd name="connsiteX23" fmla="*/ 296845 w 668695"/>
                  <a:gd name="connsiteY23" fmla="*/ 99912 h 688680"/>
                  <a:gd name="connsiteX24" fmla="*/ 327404 w 668695"/>
                  <a:gd name="connsiteY24" fmla="*/ 5763 h 688680"/>
                  <a:gd name="connsiteX25" fmla="*/ 335896 w 668695"/>
                  <a:gd name="connsiteY25" fmla="*/ 12 h 688680"/>
                  <a:gd name="connsiteX26" fmla="*/ 398082 w 668695"/>
                  <a:gd name="connsiteY26" fmla="*/ 4024 h 688680"/>
                  <a:gd name="connsiteX27" fmla="*/ 405772 w 668695"/>
                  <a:gd name="connsiteY27" fmla="*/ 10844 h 688680"/>
                  <a:gd name="connsiteX28" fmla="*/ 423626 w 668695"/>
                  <a:gd name="connsiteY28" fmla="*/ 108939 h 688680"/>
                  <a:gd name="connsiteX29" fmla="*/ 483807 w 668695"/>
                  <a:gd name="connsiteY29" fmla="*/ 139029 h 688680"/>
                  <a:gd name="connsiteX30" fmla="*/ 572272 w 668695"/>
                  <a:gd name="connsiteY30" fmla="*/ 93827 h 688680"/>
                  <a:gd name="connsiteX31" fmla="*/ 582236 w 668695"/>
                  <a:gd name="connsiteY31" fmla="*/ 95632 h 688680"/>
                  <a:gd name="connsiteX32" fmla="*/ 624362 w 668695"/>
                  <a:gd name="connsiteY32" fmla="*/ 141771 h 688680"/>
                  <a:gd name="connsiteX33" fmla="*/ 625098 w 668695"/>
                  <a:gd name="connsiteY33" fmla="*/ 152136 h 688680"/>
                  <a:gd name="connsiteX34" fmla="*/ 568461 w 668695"/>
                  <a:gd name="connsiteY34" fmla="*/ 234249 h 688680"/>
                  <a:gd name="connsiteX35" fmla="*/ 590193 w 668695"/>
                  <a:gd name="connsiteY35" fmla="*/ 297907 h 688680"/>
                  <a:gd name="connsiteX36" fmla="*/ 663480 w 668695"/>
                  <a:gd name="connsiteY36" fmla="*/ 327596 h 688680"/>
                  <a:gd name="connsiteX37" fmla="*/ 668695 w 668695"/>
                  <a:gd name="connsiteY37" fmla="*/ 335352 h 688680"/>
                  <a:gd name="connsiteX38" fmla="*/ 668695 w 668695"/>
                  <a:gd name="connsiteY38" fmla="*/ 395533 h 688680"/>
                  <a:gd name="connsiteX39" fmla="*/ 662343 w 668695"/>
                  <a:gd name="connsiteY39" fmla="*/ 403624 h 688680"/>
                  <a:gd name="connsiteX40" fmla="*/ 581233 w 668695"/>
                  <a:gd name="connsiteY40" fmla="*/ 423885 h 688680"/>
                  <a:gd name="connsiteX41" fmla="*/ 551744 w 668695"/>
                  <a:gd name="connsiteY41" fmla="*/ 483598 h 688680"/>
                  <a:gd name="connsiteX42" fmla="*/ 600691 w 668695"/>
                  <a:gd name="connsiteY42" fmla="*/ 571997 h 688680"/>
                  <a:gd name="connsiteX43" fmla="*/ 598418 w 668695"/>
                  <a:gd name="connsiteY43" fmla="*/ 582762 h 688680"/>
                  <a:gd name="connsiteX44" fmla="*/ 563981 w 668695"/>
                  <a:gd name="connsiteY44" fmla="*/ 608573 h 688680"/>
                  <a:gd name="connsiteX45" fmla="*/ 548869 w 668695"/>
                  <a:gd name="connsiteY45" fmla="*/ 622348 h 688680"/>
                  <a:gd name="connsiteX46" fmla="*/ 538437 w 668695"/>
                  <a:gd name="connsiteY46" fmla="*/ 623016 h 688680"/>
                  <a:gd name="connsiteX47" fmla="*/ 456324 w 668695"/>
                  <a:gd name="connsiteY47" fmla="*/ 565711 h 688680"/>
                  <a:gd name="connsiteX48" fmla="*/ 393201 w 668695"/>
                  <a:gd name="connsiteY48" fmla="*/ 587376 h 688680"/>
                  <a:gd name="connsiteX49" fmla="*/ 362643 w 668695"/>
                  <a:gd name="connsiteY49" fmla="*/ 682863 h 688680"/>
                  <a:gd name="connsiteX50" fmla="*/ 354685 w 668695"/>
                  <a:gd name="connsiteY50" fmla="*/ 688680 h 688680"/>
                  <a:gd name="connsiteX51" fmla="*/ 299654 w 668695"/>
                  <a:gd name="connsiteY51" fmla="*/ 668353 h 688680"/>
                  <a:gd name="connsiteX52" fmla="*/ 348801 w 668695"/>
                  <a:gd name="connsiteY52" fmla="*/ 671495 h 688680"/>
                  <a:gd name="connsiteX53" fmla="*/ 378892 w 668695"/>
                  <a:gd name="connsiteY53" fmla="*/ 577413 h 688680"/>
                  <a:gd name="connsiteX54" fmla="*/ 385445 w 668695"/>
                  <a:gd name="connsiteY54" fmla="*/ 571729 h 688680"/>
                  <a:gd name="connsiteX55" fmla="*/ 453114 w 668695"/>
                  <a:gd name="connsiteY55" fmla="*/ 548526 h 688680"/>
                  <a:gd name="connsiteX56" fmla="*/ 461807 w 668695"/>
                  <a:gd name="connsiteY56" fmla="*/ 549061 h 688680"/>
                  <a:gd name="connsiteX57" fmla="*/ 542583 w 668695"/>
                  <a:gd name="connsiteY57" fmla="*/ 605430 h 688680"/>
                  <a:gd name="connsiteX58" fmla="*/ 553014 w 668695"/>
                  <a:gd name="connsiteY58" fmla="*/ 595868 h 688680"/>
                  <a:gd name="connsiteX59" fmla="*/ 553616 w 668695"/>
                  <a:gd name="connsiteY59" fmla="*/ 595333 h 688680"/>
                  <a:gd name="connsiteX60" fmla="*/ 582570 w 668695"/>
                  <a:gd name="connsiteY60" fmla="*/ 573601 h 688680"/>
                  <a:gd name="connsiteX61" fmla="*/ 534626 w 668695"/>
                  <a:gd name="connsiteY61" fmla="*/ 487008 h 688680"/>
                  <a:gd name="connsiteX62" fmla="*/ 535094 w 668695"/>
                  <a:gd name="connsiteY62" fmla="*/ 478115 h 688680"/>
                  <a:gd name="connsiteX63" fmla="*/ 566722 w 668695"/>
                  <a:gd name="connsiteY63" fmla="*/ 414256 h 688680"/>
                  <a:gd name="connsiteX64" fmla="*/ 572674 w 668695"/>
                  <a:gd name="connsiteY64" fmla="*/ 408639 h 688680"/>
                  <a:gd name="connsiteX65" fmla="*/ 651912 w 668695"/>
                  <a:gd name="connsiteY65" fmla="*/ 388846 h 688680"/>
                  <a:gd name="connsiteX66" fmla="*/ 651912 w 668695"/>
                  <a:gd name="connsiteY66" fmla="*/ 340836 h 688680"/>
                  <a:gd name="connsiteX67" fmla="*/ 579561 w 668695"/>
                  <a:gd name="connsiteY67" fmla="*/ 311548 h 688680"/>
                  <a:gd name="connsiteX68" fmla="*/ 574479 w 668695"/>
                  <a:gd name="connsiteY68" fmla="*/ 305195 h 688680"/>
                  <a:gd name="connsiteX69" fmla="*/ 551343 w 668695"/>
                  <a:gd name="connsiteY69" fmla="*/ 237592 h 688680"/>
                  <a:gd name="connsiteX70" fmla="*/ 551811 w 668695"/>
                  <a:gd name="connsiteY70" fmla="*/ 228833 h 688680"/>
                  <a:gd name="connsiteX71" fmla="*/ 607578 w 668695"/>
                  <a:gd name="connsiteY71" fmla="*/ 148057 h 688680"/>
                  <a:gd name="connsiteX72" fmla="*/ 574212 w 668695"/>
                  <a:gd name="connsiteY72" fmla="*/ 111547 h 688680"/>
                  <a:gd name="connsiteX73" fmla="*/ 486949 w 668695"/>
                  <a:gd name="connsiteY73" fmla="*/ 156148 h 688680"/>
                  <a:gd name="connsiteX74" fmla="*/ 478323 w 668695"/>
                  <a:gd name="connsiteY74" fmla="*/ 155546 h 688680"/>
                  <a:gd name="connsiteX75" fmla="*/ 413796 w 668695"/>
                  <a:gd name="connsiteY75" fmla="*/ 123249 h 688680"/>
                  <a:gd name="connsiteX76" fmla="*/ 408113 w 668695"/>
                  <a:gd name="connsiteY76" fmla="*/ 116763 h 688680"/>
                  <a:gd name="connsiteX77" fmla="*/ 390526 w 668695"/>
                  <a:gd name="connsiteY77" fmla="*/ 20206 h 688680"/>
                  <a:gd name="connsiteX78" fmla="*/ 341312 w 668695"/>
                  <a:gd name="connsiteY78" fmla="*/ 17063 h 688680"/>
                  <a:gd name="connsiteX79" fmla="*/ 311222 w 668695"/>
                  <a:gd name="connsiteY79" fmla="*/ 109875 h 688680"/>
                  <a:gd name="connsiteX80" fmla="*/ 304602 w 668695"/>
                  <a:gd name="connsiteY80" fmla="*/ 115559 h 688680"/>
                  <a:gd name="connsiteX81" fmla="*/ 236263 w 668695"/>
                  <a:gd name="connsiteY81" fmla="*/ 138762 h 688680"/>
                  <a:gd name="connsiteX82" fmla="*/ 227570 w 668695"/>
                  <a:gd name="connsiteY82" fmla="*/ 138227 h 688680"/>
                  <a:gd name="connsiteX83" fmla="*/ 148132 w 668695"/>
                  <a:gd name="connsiteY83" fmla="*/ 82593 h 688680"/>
                  <a:gd name="connsiteX84" fmla="*/ 111622 w 668695"/>
                  <a:gd name="connsiteY84" fmla="*/ 115893 h 688680"/>
                  <a:gd name="connsiteX85" fmla="*/ 155554 w 668695"/>
                  <a:gd name="connsiteY85" fmla="*/ 201818 h 688680"/>
                  <a:gd name="connsiteX86" fmla="*/ 154952 w 668695"/>
                  <a:gd name="connsiteY86" fmla="*/ 210444 h 688680"/>
                  <a:gd name="connsiteX87" fmla="*/ 122722 w 668695"/>
                  <a:gd name="connsiteY87" fmla="*/ 275573 h 688680"/>
                  <a:gd name="connsiteX88" fmla="*/ 116236 w 668695"/>
                  <a:gd name="connsiteY88" fmla="*/ 281324 h 688680"/>
                  <a:gd name="connsiteX89" fmla="*/ 20348 w 668695"/>
                  <a:gd name="connsiteY89" fmla="*/ 298843 h 688680"/>
                  <a:gd name="connsiteX90" fmla="*/ 17205 w 668695"/>
                  <a:gd name="connsiteY90" fmla="*/ 347990 h 688680"/>
                  <a:gd name="connsiteX91" fmla="*/ 110619 w 668695"/>
                  <a:gd name="connsiteY91" fmla="*/ 378081 h 688680"/>
                  <a:gd name="connsiteX92" fmla="*/ 116303 w 668695"/>
                  <a:gd name="connsiteY92" fmla="*/ 384634 h 688680"/>
                  <a:gd name="connsiteX93" fmla="*/ 139506 w 668695"/>
                  <a:gd name="connsiteY93" fmla="*/ 452972 h 688680"/>
                  <a:gd name="connsiteX94" fmla="*/ 138971 w 668695"/>
                  <a:gd name="connsiteY94" fmla="*/ 461665 h 688680"/>
                  <a:gd name="connsiteX95" fmla="*/ 82668 w 668695"/>
                  <a:gd name="connsiteY95" fmla="*/ 541772 h 688680"/>
                  <a:gd name="connsiteX96" fmla="*/ 115968 w 668695"/>
                  <a:gd name="connsiteY96" fmla="*/ 578215 h 688680"/>
                  <a:gd name="connsiteX97" fmla="*/ 203231 w 668695"/>
                  <a:gd name="connsiteY97" fmla="*/ 533013 h 688680"/>
                  <a:gd name="connsiteX98" fmla="*/ 211923 w 668695"/>
                  <a:gd name="connsiteY98" fmla="*/ 533615 h 688680"/>
                  <a:gd name="connsiteX99" fmla="*/ 276451 w 668695"/>
                  <a:gd name="connsiteY99" fmla="*/ 565243 h 688680"/>
                  <a:gd name="connsiteX100" fmla="*/ 282134 w 668695"/>
                  <a:gd name="connsiteY100" fmla="*/ 571729 h 688680"/>
                  <a:gd name="connsiteX101" fmla="*/ 299720 w 668695"/>
                  <a:gd name="connsiteY101" fmla="*/ 668286 h 688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668695" h="688680">
                    <a:moveTo>
                      <a:pt x="354752" y="688614"/>
                    </a:moveTo>
                    <a:cubicBezTo>
                      <a:pt x="354752" y="688614"/>
                      <a:pt x="354418" y="688614"/>
                      <a:pt x="354217" y="688614"/>
                    </a:cubicBezTo>
                    <a:lnTo>
                      <a:pt x="292031" y="684601"/>
                    </a:lnTo>
                    <a:cubicBezTo>
                      <a:pt x="288219" y="684334"/>
                      <a:pt x="285010" y="681525"/>
                      <a:pt x="284341" y="677781"/>
                    </a:cubicBezTo>
                    <a:lnTo>
                      <a:pt x="266487" y="579686"/>
                    </a:lnTo>
                    <a:cubicBezTo>
                      <a:pt x="244622" y="572331"/>
                      <a:pt x="224428" y="562501"/>
                      <a:pt x="206306" y="550265"/>
                    </a:cubicBezTo>
                    <a:lnTo>
                      <a:pt x="117841" y="596069"/>
                    </a:lnTo>
                    <a:cubicBezTo>
                      <a:pt x="114497" y="597807"/>
                      <a:pt x="110352" y="597072"/>
                      <a:pt x="107811" y="594263"/>
                    </a:cubicBezTo>
                    <a:lnTo>
                      <a:pt x="65684" y="548125"/>
                    </a:lnTo>
                    <a:cubicBezTo>
                      <a:pt x="63009" y="545250"/>
                      <a:pt x="62742" y="540903"/>
                      <a:pt x="65015" y="537694"/>
                    </a:cubicBezTo>
                    <a:lnTo>
                      <a:pt x="122254" y="456249"/>
                    </a:lnTo>
                    <a:cubicBezTo>
                      <a:pt x="112023" y="435921"/>
                      <a:pt x="104735" y="414524"/>
                      <a:pt x="100589" y="392457"/>
                    </a:cubicBezTo>
                    <a:lnTo>
                      <a:pt x="5771" y="361899"/>
                    </a:lnTo>
                    <a:cubicBezTo>
                      <a:pt x="2160" y="360695"/>
                      <a:pt x="-247" y="357218"/>
                      <a:pt x="20" y="353407"/>
                    </a:cubicBezTo>
                    <a:lnTo>
                      <a:pt x="4032" y="291220"/>
                    </a:lnTo>
                    <a:cubicBezTo>
                      <a:pt x="4300" y="287408"/>
                      <a:pt x="7108" y="284199"/>
                      <a:pt x="10853" y="283530"/>
                    </a:cubicBezTo>
                    <a:lnTo>
                      <a:pt x="108212" y="265743"/>
                    </a:lnTo>
                    <a:cubicBezTo>
                      <a:pt x="115233" y="244413"/>
                      <a:pt x="125330" y="223951"/>
                      <a:pt x="138369" y="204894"/>
                    </a:cubicBezTo>
                    <a:lnTo>
                      <a:pt x="93835" y="117766"/>
                    </a:lnTo>
                    <a:cubicBezTo>
                      <a:pt x="92097" y="114422"/>
                      <a:pt x="92832" y="110343"/>
                      <a:pt x="95641" y="107802"/>
                    </a:cubicBezTo>
                    <a:lnTo>
                      <a:pt x="141779" y="65676"/>
                    </a:lnTo>
                    <a:cubicBezTo>
                      <a:pt x="144655" y="63001"/>
                      <a:pt x="149001" y="62734"/>
                      <a:pt x="152211" y="65007"/>
                    </a:cubicBezTo>
                    <a:lnTo>
                      <a:pt x="232987" y="121644"/>
                    </a:lnTo>
                    <a:cubicBezTo>
                      <a:pt x="253782" y="111146"/>
                      <a:pt x="274779" y="103991"/>
                      <a:pt x="296845" y="99912"/>
                    </a:cubicBezTo>
                    <a:lnTo>
                      <a:pt x="327404" y="5763"/>
                    </a:lnTo>
                    <a:cubicBezTo>
                      <a:pt x="328607" y="2152"/>
                      <a:pt x="332084" y="-189"/>
                      <a:pt x="335896" y="12"/>
                    </a:cubicBezTo>
                    <a:lnTo>
                      <a:pt x="398082" y="4024"/>
                    </a:lnTo>
                    <a:cubicBezTo>
                      <a:pt x="401894" y="4291"/>
                      <a:pt x="405104" y="7100"/>
                      <a:pt x="405772" y="10844"/>
                    </a:cubicBezTo>
                    <a:lnTo>
                      <a:pt x="423626" y="108939"/>
                    </a:lnTo>
                    <a:cubicBezTo>
                      <a:pt x="444689" y="116027"/>
                      <a:pt x="464883" y="126191"/>
                      <a:pt x="483807" y="139029"/>
                    </a:cubicBezTo>
                    <a:lnTo>
                      <a:pt x="572272" y="93827"/>
                    </a:lnTo>
                    <a:cubicBezTo>
                      <a:pt x="575616" y="92088"/>
                      <a:pt x="579695" y="92824"/>
                      <a:pt x="582236" y="95632"/>
                    </a:cubicBezTo>
                    <a:lnTo>
                      <a:pt x="624362" y="141771"/>
                    </a:lnTo>
                    <a:cubicBezTo>
                      <a:pt x="626970" y="144646"/>
                      <a:pt x="627304" y="148926"/>
                      <a:pt x="625098" y="152136"/>
                    </a:cubicBezTo>
                    <a:lnTo>
                      <a:pt x="568461" y="234249"/>
                    </a:lnTo>
                    <a:cubicBezTo>
                      <a:pt x="578558" y="253908"/>
                      <a:pt x="586047" y="275707"/>
                      <a:pt x="590193" y="297907"/>
                    </a:cubicBezTo>
                    <a:lnTo>
                      <a:pt x="663480" y="327596"/>
                    </a:lnTo>
                    <a:cubicBezTo>
                      <a:pt x="666622" y="328866"/>
                      <a:pt x="668695" y="331942"/>
                      <a:pt x="668695" y="335352"/>
                    </a:cubicBezTo>
                    <a:lnTo>
                      <a:pt x="668695" y="395533"/>
                    </a:lnTo>
                    <a:cubicBezTo>
                      <a:pt x="668695" y="399345"/>
                      <a:pt x="666087" y="402688"/>
                      <a:pt x="662343" y="403624"/>
                    </a:cubicBezTo>
                    <a:lnTo>
                      <a:pt x="581233" y="423885"/>
                    </a:lnTo>
                    <a:cubicBezTo>
                      <a:pt x="574078" y="445216"/>
                      <a:pt x="564181" y="465209"/>
                      <a:pt x="551744" y="483598"/>
                    </a:cubicBezTo>
                    <a:lnTo>
                      <a:pt x="600691" y="571997"/>
                    </a:lnTo>
                    <a:cubicBezTo>
                      <a:pt x="602697" y="575674"/>
                      <a:pt x="601761" y="580221"/>
                      <a:pt x="598418" y="582762"/>
                    </a:cubicBezTo>
                    <a:lnTo>
                      <a:pt x="563981" y="608573"/>
                    </a:lnTo>
                    <a:lnTo>
                      <a:pt x="548869" y="622348"/>
                    </a:lnTo>
                    <a:cubicBezTo>
                      <a:pt x="545993" y="624956"/>
                      <a:pt x="541647" y="625290"/>
                      <a:pt x="538437" y="623016"/>
                    </a:cubicBezTo>
                    <a:lnTo>
                      <a:pt x="456324" y="565711"/>
                    </a:lnTo>
                    <a:cubicBezTo>
                      <a:pt x="435863" y="576009"/>
                      <a:pt x="414666" y="583297"/>
                      <a:pt x="393201" y="587376"/>
                    </a:cubicBezTo>
                    <a:lnTo>
                      <a:pt x="362643" y="682863"/>
                    </a:lnTo>
                    <a:cubicBezTo>
                      <a:pt x="361506" y="686340"/>
                      <a:pt x="358296" y="688680"/>
                      <a:pt x="354685" y="688680"/>
                    </a:cubicBezTo>
                    <a:close/>
                    <a:moveTo>
                      <a:pt x="299654" y="668353"/>
                    </a:moveTo>
                    <a:lnTo>
                      <a:pt x="348801" y="671495"/>
                    </a:lnTo>
                    <a:lnTo>
                      <a:pt x="378892" y="577413"/>
                    </a:lnTo>
                    <a:cubicBezTo>
                      <a:pt x="379828" y="574404"/>
                      <a:pt x="382369" y="572264"/>
                      <a:pt x="385445" y="571729"/>
                    </a:cubicBezTo>
                    <a:cubicBezTo>
                      <a:pt x="408514" y="567851"/>
                      <a:pt x="431249" y="560094"/>
                      <a:pt x="453114" y="548526"/>
                    </a:cubicBezTo>
                    <a:cubicBezTo>
                      <a:pt x="455856" y="547055"/>
                      <a:pt x="459266" y="547256"/>
                      <a:pt x="461807" y="549061"/>
                    </a:cubicBezTo>
                    <a:lnTo>
                      <a:pt x="542583" y="605430"/>
                    </a:lnTo>
                    <a:lnTo>
                      <a:pt x="553014" y="595868"/>
                    </a:lnTo>
                    <a:cubicBezTo>
                      <a:pt x="553014" y="595868"/>
                      <a:pt x="553416" y="595534"/>
                      <a:pt x="553616" y="595333"/>
                    </a:cubicBezTo>
                    <a:lnTo>
                      <a:pt x="582570" y="573601"/>
                    </a:lnTo>
                    <a:lnTo>
                      <a:pt x="534626" y="487008"/>
                    </a:lnTo>
                    <a:cubicBezTo>
                      <a:pt x="533088" y="484200"/>
                      <a:pt x="533289" y="480722"/>
                      <a:pt x="535094" y="478115"/>
                    </a:cubicBezTo>
                    <a:cubicBezTo>
                      <a:pt x="549002" y="458456"/>
                      <a:pt x="559367" y="437593"/>
                      <a:pt x="566722" y="414256"/>
                    </a:cubicBezTo>
                    <a:cubicBezTo>
                      <a:pt x="567592" y="411448"/>
                      <a:pt x="569865" y="409375"/>
                      <a:pt x="572674" y="408639"/>
                    </a:cubicBezTo>
                    <a:lnTo>
                      <a:pt x="651912" y="388846"/>
                    </a:lnTo>
                    <a:lnTo>
                      <a:pt x="651912" y="340836"/>
                    </a:lnTo>
                    <a:lnTo>
                      <a:pt x="579561" y="311548"/>
                    </a:lnTo>
                    <a:cubicBezTo>
                      <a:pt x="576886" y="310478"/>
                      <a:pt x="574947" y="308071"/>
                      <a:pt x="574479" y="305195"/>
                    </a:cubicBezTo>
                    <a:cubicBezTo>
                      <a:pt x="570534" y="281524"/>
                      <a:pt x="562510" y="258187"/>
                      <a:pt x="551343" y="237592"/>
                    </a:cubicBezTo>
                    <a:cubicBezTo>
                      <a:pt x="549805" y="234851"/>
                      <a:pt x="550005" y="231440"/>
                      <a:pt x="551811" y="228833"/>
                    </a:cubicBezTo>
                    <a:lnTo>
                      <a:pt x="607578" y="148057"/>
                    </a:lnTo>
                    <a:lnTo>
                      <a:pt x="574212" y="111547"/>
                    </a:lnTo>
                    <a:lnTo>
                      <a:pt x="486949" y="156148"/>
                    </a:lnTo>
                    <a:cubicBezTo>
                      <a:pt x="484208" y="157552"/>
                      <a:pt x="480864" y="157284"/>
                      <a:pt x="478323" y="155546"/>
                    </a:cubicBezTo>
                    <a:cubicBezTo>
                      <a:pt x="458196" y="141236"/>
                      <a:pt x="436464" y="130404"/>
                      <a:pt x="413796" y="123249"/>
                    </a:cubicBezTo>
                    <a:cubicBezTo>
                      <a:pt x="410854" y="122313"/>
                      <a:pt x="408648" y="119839"/>
                      <a:pt x="408113" y="116763"/>
                    </a:cubicBezTo>
                    <a:lnTo>
                      <a:pt x="390526" y="20206"/>
                    </a:lnTo>
                    <a:lnTo>
                      <a:pt x="341312" y="17063"/>
                    </a:lnTo>
                    <a:lnTo>
                      <a:pt x="311222" y="109875"/>
                    </a:lnTo>
                    <a:cubicBezTo>
                      <a:pt x="310285" y="112884"/>
                      <a:pt x="307678" y="115024"/>
                      <a:pt x="304602" y="115559"/>
                    </a:cubicBezTo>
                    <a:cubicBezTo>
                      <a:pt x="280864" y="119437"/>
                      <a:pt x="258530" y="126993"/>
                      <a:pt x="236263" y="138762"/>
                    </a:cubicBezTo>
                    <a:cubicBezTo>
                      <a:pt x="233522" y="140233"/>
                      <a:pt x="230111" y="140033"/>
                      <a:pt x="227570" y="138227"/>
                    </a:cubicBezTo>
                    <a:lnTo>
                      <a:pt x="148132" y="82593"/>
                    </a:lnTo>
                    <a:lnTo>
                      <a:pt x="111622" y="115893"/>
                    </a:lnTo>
                    <a:lnTo>
                      <a:pt x="155554" y="201818"/>
                    </a:lnTo>
                    <a:cubicBezTo>
                      <a:pt x="156958" y="204560"/>
                      <a:pt x="156758" y="207903"/>
                      <a:pt x="154952" y="210444"/>
                    </a:cubicBezTo>
                    <a:cubicBezTo>
                      <a:pt x="140576" y="230705"/>
                      <a:pt x="129676" y="252637"/>
                      <a:pt x="122722" y="275573"/>
                    </a:cubicBezTo>
                    <a:cubicBezTo>
                      <a:pt x="121786" y="278582"/>
                      <a:pt x="119312" y="280789"/>
                      <a:pt x="116236" y="281324"/>
                    </a:cubicBezTo>
                    <a:lnTo>
                      <a:pt x="20348" y="298843"/>
                    </a:lnTo>
                    <a:lnTo>
                      <a:pt x="17205" y="347990"/>
                    </a:lnTo>
                    <a:lnTo>
                      <a:pt x="110619" y="378081"/>
                    </a:lnTo>
                    <a:cubicBezTo>
                      <a:pt x="113628" y="379017"/>
                      <a:pt x="115768" y="381558"/>
                      <a:pt x="116303" y="384634"/>
                    </a:cubicBezTo>
                    <a:cubicBezTo>
                      <a:pt x="120248" y="408372"/>
                      <a:pt x="128072" y="431374"/>
                      <a:pt x="139506" y="452972"/>
                    </a:cubicBezTo>
                    <a:cubicBezTo>
                      <a:pt x="140977" y="455781"/>
                      <a:pt x="140776" y="459124"/>
                      <a:pt x="138971" y="461665"/>
                    </a:cubicBezTo>
                    <a:lnTo>
                      <a:pt x="82668" y="541772"/>
                    </a:lnTo>
                    <a:lnTo>
                      <a:pt x="115968" y="578215"/>
                    </a:lnTo>
                    <a:lnTo>
                      <a:pt x="203231" y="533013"/>
                    </a:lnTo>
                    <a:cubicBezTo>
                      <a:pt x="206039" y="531609"/>
                      <a:pt x="209382" y="531809"/>
                      <a:pt x="211923" y="533615"/>
                    </a:cubicBezTo>
                    <a:cubicBezTo>
                      <a:pt x="230914" y="547122"/>
                      <a:pt x="252646" y="557754"/>
                      <a:pt x="276451" y="565243"/>
                    </a:cubicBezTo>
                    <a:cubicBezTo>
                      <a:pt x="279393" y="566179"/>
                      <a:pt x="281599" y="568653"/>
                      <a:pt x="282134" y="571729"/>
                    </a:cubicBezTo>
                    <a:lnTo>
                      <a:pt x="299720" y="668286"/>
                    </a:lnTo>
                    <a:close/>
                  </a:path>
                </a:pathLst>
              </a:custGeom>
              <a:solidFill>
                <a:schemeClr val="tx1"/>
              </a:solidFill>
              <a:ln w="6681" cap="flat">
                <a:noFill/>
                <a:prstDash val="solid"/>
                <a:miter/>
              </a:ln>
            </p:spPr>
            <p:txBody>
              <a:bodyPr rtlCol="0" anchor="ctr"/>
              <a:lstStyle/>
              <a:p>
                <a:endParaRPr lang="en-US">
                  <a:solidFill>
                    <a:schemeClr val="tx1"/>
                  </a:solidFill>
                </a:endParaRPr>
              </a:p>
            </p:txBody>
          </p:sp>
          <p:sp>
            <p:nvSpPr>
              <p:cNvPr id="49" name="Freeform 48">
                <a:extLst>
                  <a:ext uri="{FF2B5EF4-FFF2-40B4-BE49-F238E27FC236}">
                    <a16:creationId xmlns:a16="http://schemas.microsoft.com/office/drawing/2014/main" id="{C5EB4E64-981B-0669-0A86-1586DE8C9BFD}"/>
                  </a:ext>
                </a:extLst>
              </p:cNvPr>
              <p:cNvSpPr/>
              <p:nvPr/>
            </p:nvSpPr>
            <p:spPr>
              <a:xfrm>
                <a:off x="7763410" y="3627287"/>
                <a:ext cx="449456" cy="447890"/>
              </a:xfrm>
              <a:custGeom>
                <a:avLst/>
                <a:gdLst>
                  <a:gd name="connsiteX0" fmla="*/ 232184 w 449456"/>
                  <a:gd name="connsiteY0" fmla="*/ 447890 h 447890"/>
                  <a:gd name="connsiteX1" fmla="*/ 231582 w 449456"/>
                  <a:gd name="connsiteY1" fmla="*/ 447890 h 447890"/>
                  <a:gd name="connsiteX2" fmla="*/ 191863 w 449456"/>
                  <a:gd name="connsiteY2" fmla="*/ 445082 h 447890"/>
                  <a:gd name="connsiteX3" fmla="*/ 184240 w 449456"/>
                  <a:gd name="connsiteY3" fmla="*/ 438262 h 447890"/>
                  <a:gd name="connsiteX4" fmla="*/ 172806 w 449456"/>
                  <a:gd name="connsiteY4" fmla="*/ 376743 h 447890"/>
                  <a:gd name="connsiteX5" fmla="*/ 149603 w 449456"/>
                  <a:gd name="connsiteY5" fmla="*/ 366513 h 447890"/>
                  <a:gd name="connsiteX6" fmla="*/ 157694 w 449456"/>
                  <a:gd name="connsiteY6" fmla="*/ 351869 h 447890"/>
                  <a:gd name="connsiteX7" fmla="*/ 182970 w 449456"/>
                  <a:gd name="connsiteY7" fmla="*/ 362701 h 447890"/>
                  <a:gd name="connsiteX8" fmla="*/ 188319 w 449456"/>
                  <a:gd name="connsiteY8" fmla="*/ 368987 h 447890"/>
                  <a:gd name="connsiteX9" fmla="*/ 199419 w 449456"/>
                  <a:gd name="connsiteY9" fmla="*/ 428833 h 447890"/>
                  <a:gd name="connsiteX10" fmla="*/ 226099 w 449456"/>
                  <a:gd name="connsiteY10" fmla="*/ 430772 h 447890"/>
                  <a:gd name="connsiteX11" fmla="*/ 244421 w 449456"/>
                  <a:gd name="connsiteY11" fmla="*/ 373199 h 447890"/>
                  <a:gd name="connsiteX12" fmla="*/ 250907 w 449456"/>
                  <a:gd name="connsiteY12" fmla="*/ 367516 h 447890"/>
                  <a:gd name="connsiteX13" fmla="*/ 292967 w 449456"/>
                  <a:gd name="connsiteY13" fmla="*/ 353206 h 447890"/>
                  <a:gd name="connsiteX14" fmla="*/ 301593 w 449456"/>
                  <a:gd name="connsiteY14" fmla="*/ 353741 h 447890"/>
                  <a:gd name="connsiteX15" fmla="*/ 351476 w 449456"/>
                  <a:gd name="connsiteY15" fmla="*/ 388245 h 447890"/>
                  <a:gd name="connsiteX16" fmla="*/ 371603 w 449456"/>
                  <a:gd name="connsiteY16" fmla="*/ 370057 h 447890"/>
                  <a:gd name="connsiteX17" fmla="*/ 344254 w 449456"/>
                  <a:gd name="connsiteY17" fmla="*/ 316162 h 447890"/>
                  <a:gd name="connsiteX18" fmla="*/ 344856 w 449456"/>
                  <a:gd name="connsiteY18" fmla="*/ 307536 h 447890"/>
                  <a:gd name="connsiteX19" fmla="*/ 364515 w 449456"/>
                  <a:gd name="connsiteY19" fmla="*/ 267281 h 447890"/>
                  <a:gd name="connsiteX20" fmla="*/ 371001 w 449456"/>
                  <a:gd name="connsiteY20" fmla="*/ 261531 h 447890"/>
                  <a:gd name="connsiteX21" fmla="*/ 430313 w 449456"/>
                  <a:gd name="connsiteY21" fmla="*/ 250832 h 447890"/>
                  <a:gd name="connsiteX22" fmla="*/ 432252 w 449456"/>
                  <a:gd name="connsiteY22" fmla="*/ 224152 h 447890"/>
                  <a:gd name="connsiteX23" fmla="*/ 374679 w 449456"/>
                  <a:gd name="connsiteY23" fmla="*/ 205830 h 447890"/>
                  <a:gd name="connsiteX24" fmla="*/ 368995 w 449456"/>
                  <a:gd name="connsiteY24" fmla="*/ 199344 h 447890"/>
                  <a:gd name="connsiteX25" fmla="*/ 354685 w 449456"/>
                  <a:gd name="connsiteY25" fmla="*/ 156415 h 447890"/>
                  <a:gd name="connsiteX26" fmla="*/ 355154 w 449456"/>
                  <a:gd name="connsiteY26" fmla="*/ 147722 h 447890"/>
                  <a:gd name="connsiteX27" fmla="*/ 389256 w 449456"/>
                  <a:gd name="connsiteY27" fmla="*/ 98307 h 447890"/>
                  <a:gd name="connsiteX28" fmla="*/ 371001 w 449456"/>
                  <a:gd name="connsiteY28" fmla="*/ 78180 h 447890"/>
                  <a:gd name="connsiteX29" fmla="*/ 317106 w 449456"/>
                  <a:gd name="connsiteY29" fmla="*/ 105529 h 447890"/>
                  <a:gd name="connsiteX30" fmla="*/ 308480 w 449456"/>
                  <a:gd name="connsiteY30" fmla="*/ 104927 h 447890"/>
                  <a:gd name="connsiteX31" fmla="*/ 267624 w 449456"/>
                  <a:gd name="connsiteY31" fmla="*/ 84733 h 447890"/>
                  <a:gd name="connsiteX32" fmla="*/ 262074 w 449456"/>
                  <a:gd name="connsiteY32" fmla="*/ 78314 h 447890"/>
                  <a:gd name="connsiteX33" fmla="*/ 251375 w 449456"/>
                  <a:gd name="connsiteY33" fmla="*/ 19002 h 447890"/>
                  <a:gd name="connsiteX34" fmla="*/ 224628 w 449456"/>
                  <a:gd name="connsiteY34" fmla="*/ 17063 h 447890"/>
                  <a:gd name="connsiteX35" fmla="*/ 205838 w 449456"/>
                  <a:gd name="connsiteY35" fmla="*/ 74235 h 447890"/>
                  <a:gd name="connsiteX36" fmla="*/ 199352 w 449456"/>
                  <a:gd name="connsiteY36" fmla="*/ 79852 h 447890"/>
                  <a:gd name="connsiteX37" fmla="*/ 156356 w 449456"/>
                  <a:gd name="connsiteY37" fmla="*/ 94161 h 447890"/>
                  <a:gd name="connsiteX38" fmla="*/ 147797 w 449456"/>
                  <a:gd name="connsiteY38" fmla="*/ 93626 h 447890"/>
                  <a:gd name="connsiteX39" fmla="*/ 98382 w 449456"/>
                  <a:gd name="connsiteY39" fmla="*/ 59591 h 447890"/>
                  <a:gd name="connsiteX40" fmla="*/ 78255 w 449456"/>
                  <a:gd name="connsiteY40" fmla="*/ 77846 h 447890"/>
                  <a:gd name="connsiteX41" fmla="*/ 105604 w 449456"/>
                  <a:gd name="connsiteY41" fmla="*/ 131741 h 447890"/>
                  <a:gd name="connsiteX42" fmla="*/ 105002 w 449456"/>
                  <a:gd name="connsiteY42" fmla="*/ 140367 h 447890"/>
                  <a:gd name="connsiteX43" fmla="*/ 84808 w 449456"/>
                  <a:gd name="connsiteY43" fmla="*/ 181223 h 447890"/>
                  <a:gd name="connsiteX44" fmla="*/ 78389 w 449456"/>
                  <a:gd name="connsiteY44" fmla="*/ 186773 h 447890"/>
                  <a:gd name="connsiteX45" fmla="*/ 19077 w 449456"/>
                  <a:gd name="connsiteY45" fmla="*/ 197472 h 447890"/>
                  <a:gd name="connsiteX46" fmla="*/ 17205 w 449456"/>
                  <a:gd name="connsiteY46" fmla="*/ 224152 h 447890"/>
                  <a:gd name="connsiteX47" fmla="*/ 74778 w 449456"/>
                  <a:gd name="connsiteY47" fmla="*/ 242474 h 447890"/>
                  <a:gd name="connsiteX48" fmla="*/ 69696 w 449456"/>
                  <a:gd name="connsiteY48" fmla="*/ 258388 h 447890"/>
                  <a:gd name="connsiteX49" fmla="*/ 5838 w 449456"/>
                  <a:gd name="connsiteY49" fmla="*/ 238060 h 447890"/>
                  <a:gd name="connsiteX50" fmla="*/ 20 w 449456"/>
                  <a:gd name="connsiteY50" fmla="*/ 229501 h 447890"/>
                  <a:gd name="connsiteX51" fmla="*/ 2829 w 449456"/>
                  <a:gd name="connsiteY51" fmla="*/ 189782 h 447890"/>
                  <a:gd name="connsiteX52" fmla="*/ 9716 w 449456"/>
                  <a:gd name="connsiteY52" fmla="*/ 182159 h 447890"/>
                  <a:gd name="connsiteX53" fmla="*/ 70632 w 449456"/>
                  <a:gd name="connsiteY53" fmla="*/ 171193 h 447890"/>
                  <a:gd name="connsiteX54" fmla="*/ 88486 w 449456"/>
                  <a:gd name="connsiteY54" fmla="*/ 134884 h 447890"/>
                  <a:gd name="connsiteX55" fmla="*/ 60468 w 449456"/>
                  <a:gd name="connsiteY55" fmla="*/ 79718 h 447890"/>
                  <a:gd name="connsiteX56" fmla="*/ 62341 w 449456"/>
                  <a:gd name="connsiteY56" fmla="*/ 69755 h 447890"/>
                  <a:gd name="connsiteX57" fmla="*/ 92097 w 449456"/>
                  <a:gd name="connsiteY57" fmla="*/ 42807 h 447890"/>
                  <a:gd name="connsiteX58" fmla="*/ 102461 w 449456"/>
                  <a:gd name="connsiteY58" fmla="*/ 42138 h 447890"/>
                  <a:gd name="connsiteX59" fmla="*/ 153281 w 449456"/>
                  <a:gd name="connsiteY59" fmla="*/ 77177 h 447890"/>
                  <a:gd name="connsiteX60" fmla="*/ 191596 w 449456"/>
                  <a:gd name="connsiteY60" fmla="*/ 64472 h 447890"/>
                  <a:gd name="connsiteX61" fmla="*/ 210853 w 449456"/>
                  <a:gd name="connsiteY61" fmla="*/ 5763 h 447890"/>
                  <a:gd name="connsiteX62" fmla="*/ 219412 w 449456"/>
                  <a:gd name="connsiteY62" fmla="*/ 12 h 447890"/>
                  <a:gd name="connsiteX63" fmla="*/ 259132 w 449456"/>
                  <a:gd name="connsiteY63" fmla="*/ 2820 h 447890"/>
                  <a:gd name="connsiteX64" fmla="*/ 266755 w 449456"/>
                  <a:gd name="connsiteY64" fmla="*/ 9708 h 447890"/>
                  <a:gd name="connsiteX65" fmla="*/ 277721 w 449456"/>
                  <a:gd name="connsiteY65" fmla="*/ 70624 h 447890"/>
                  <a:gd name="connsiteX66" fmla="*/ 314030 w 449456"/>
                  <a:gd name="connsiteY66" fmla="*/ 88478 h 447890"/>
                  <a:gd name="connsiteX67" fmla="*/ 369196 w 449456"/>
                  <a:gd name="connsiteY67" fmla="*/ 60460 h 447890"/>
                  <a:gd name="connsiteX68" fmla="*/ 379159 w 449456"/>
                  <a:gd name="connsiteY68" fmla="*/ 62332 h 447890"/>
                  <a:gd name="connsiteX69" fmla="*/ 406107 w 449456"/>
                  <a:gd name="connsiteY69" fmla="*/ 92089 h 447890"/>
                  <a:gd name="connsiteX70" fmla="*/ 406775 w 449456"/>
                  <a:gd name="connsiteY70" fmla="*/ 102453 h 447890"/>
                  <a:gd name="connsiteX71" fmla="*/ 371804 w 449456"/>
                  <a:gd name="connsiteY71" fmla="*/ 153205 h 447890"/>
                  <a:gd name="connsiteX72" fmla="*/ 384508 w 449456"/>
                  <a:gd name="connsiteY72" fmla="*/ 191520 h 447890"/>
                  <a:gd name="connsiteX73" fmla="*/ 443619 w 449456"/>
                  <a:gd name="connsiteY73" fmla="*/ 210310 h 447890"/>
                  <a:gd name="connsiteX74" fmla="*/ 449437 w 449456"/>
                  <a:gd name="connsiteY74" fmla="*/ 218869 h 447890"/>
                  <a:gd name="connsiteX75" fmla="*/ 446628 w 449456"/>
                  <a:gd name="connsiteY75" fmla="*/ 258589 h 447890"/>
                  <a:gd name="connsiteX76" fmla="*/ 439741 w 449456"/>
                  <a:gd name="connsiteY76" fmla="*/ 266211 h 447890"/>
                  <a:gd name="connsiteX77" fmla="*/ 378891 w 449456"/>
                  <a:gd name="connsiteY77" fmla="*/ 277178 h 447890"/>
                  <a:gd name="connsiteX78" fmla="*/ 361372 w 449456"/>
                  <a:gd name="connsiteY78" fmla="*/ 313019 h 447890"/>
                  <a:gd name="connsiteX79" fmla="*/ 389390 w 449456"/>
                  <a:gd name="connsiteY79" fmla="*/ 368184 h 447890"/>
                  <a:gd name="connsiteX80" fmla="*/ 387517 w 449456"/>
                  <a:gd name="connsiteY80" fmla="*/ 378148 h 447890"/>
                  <a:gd name="connsiteX81" fmla="*/ 357761 w 449456"/>
                  <a:gd name="connsiteY81" fmla="*/ 405095 h 447890"/>
                  <a:gd name="connsiteX82" fmla="*/ 347397 w 449456"/>
                  <a:gd name="connsiteY82" fmla="*/ 405764 h 447890"/>
                  <a:gd name="connsiteX83" fmla="*/ 296110 w 449456"/>
                  <a:gd name="connsiteY83" fmla="*/ 370257 h 447890"/>
                  <a:gd name="connsiteX84" fmla="*/ 258797 w 449456"/>
                  <a:gd name="connsiteY84" fmla="*/ 382962 h 447890"/>
                  <a:gd name="connsiteX85" fmla="*/ 240008 w 449456"/>
                  <a:gd name="connsiteY85" fmla="*/ 442073 h 447890"/>
                  <a:gd name="connsiteX86" fmla="*/ 232050 w 449456"/>
                  <a:gd name="connsiteY86" fmla="*/ 447890 h 447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449456" h="447890">
                    <a:moveTo>
                      <a:pt x="232184" y="447890"/>
                    </a:moveTo>
                    <a:cubicBezTo>
                      <a:pt x="232184" y="447890"/>
                      <a:pt x="231783" y="447890"/>
                      <a:pt x="231582" y="447890"/>
                    </a:cubicBezTo>
                    <a:lnTo>
                      <a:pt x="191863" y="445082"/>
                    </a:lnTo>
                    <a:cubicBezTo>
                      <a:pt x="188052" y="444815"/>
                      <a:pt x="184909" y="442006"/>
                      <a:pt x="184240" y="438262"/>
                    </a:cubicBezTo>
                    <a:lnTo>
                      <a:pt x="172806" y="376743"/>
                    </a:lnTo>
                    <a:cubicBezTo>
                      <a:pt x="165116" y="373868"/>
                      <a:pt x="157226" y="370725"/>
                      <a:pt x="149603" y="366513"/>
                    </a:cubicBezTo>
                    <a:lnTo>
                      <a:pt x="157694" y="351869"/>
                    </a:lnTo>
                    <a:cubicBezTo>
                      <a:pt x="165651" y="356282"/>
                      <a:pt x="174076" y="359425"/>
                      <a:pt x="182970" y="362701"/>
                    </a:cubicBezTo>
                    <a:cubicBezTo>
                      <a:pt x="185711" y="363704"/>
                      <a:pt x="187784" y="366112"/>
                      <a:pt x="188319" y="368987"/>
                    </a:cubicBezTo>
                    <a:lnTo>
                      <a:pt x="199419" y="428833"/>
                    </a:lnTo>
                    <a:lnTo>
                      <a:pt x="226099" y="430772"/>
                    </a:lnTo>
                    <a:lnTo>
                      <a:pt x="244421" y="373199"/>
                    </a:lnTo>
                    <a:cubicBezTo>
                      <a:pt x="245357" y="370257"/>
                      <a:pt x="247898" y="368051"/>
                      <a:pt x="250907" y="367516"/>
                    </a:cubicBezTo>
                    <a:cubicBezTo>
                      <a:pt x="265551" y="364908"/>
                      <a:pt x="279326" y="360227"/>
                      <a:pt x="292967" y="353206"/>
                    </a:cubicBezTo>
                    <a:cubicBezTo>
                      <a:pt x="295708" y="351802"/>
                      <a:pt x="299052" y="352003"/>
                      <a:pt x="301593" y="353741"/>
                    </a:cubicBezTo>
                    <a:lnTo>
                      <a:pt x="351476" y="388245"/>
                    </a:lnTo>
                    <a:lnTo>
                      <a:pt x="371603" y="370057"/>
                    </a:lnTo>
                    <a:lnTo>
                      <a:pt x="344254" y="316162"/>
                    </a:lnTo>
                    <a:cubicBezTo>
                      <a:pt x="342850" y="313420"/>
                      <a:pt x="343117" y="310077"/>
                      <a:pt x="344856" y="307536"/>
                    </a:cubicBezTo>
                    <a:cubicBezTo>
                      <a:pt x="353214" y="295700"/>
                      <a:pt x="359968" y="281792"/>
                      <a:pt x="364515" y="267281"/>
                    </a:cubicBezTo>
                    <a:cubicBezTo>
                      <a:pt x="365451" y="264339"/>
                      <a:pt x="367925" y="262133"/>
                      <a:pt x="371001" y="261531"/>
                    </a:cubicBezTo>
                    <a:lnTo>
                      <a:pt x="430313" y="250832"/>
                    </a:lnTo>
                    <a:lnTo>
                      <a:pt x="432252" y="224152"/>
                    </a:lnTo>
                    <a:lnTo>
                      <a:pt x="374679" y="205830"/>
                    </a:lnTo>
                    <a:cubicBezTo>
                      <a:pt x="371737" y="204894"/>
                      <a:pt x="369530" y="202353"/>
                      <a:pt x="368995" y="199344"/>
                    </a:cubicBezTo>
                    <a:cubicBezTo>
                      <a:pt x="366120" y="183095"/>
                      <a:pt x="361439" y="169053"/>
                      <a:pt x="354685" y="156415"/>
                    </a:cubicBezTo>
                    <a:cubicBezTo>
                      <a:pt x="353214" y="153673"/>
                      <a:pt x="353415" y="150330"/>
                      <a:pt x="355154" y="147722"/>
                    </a:cubicBezTo>
                    <a:lnTo>
                      <a:pt x="389256" y="98307"/>
                    </a:lnTo>
                    <a:lnTo>
                      <a:pt x="371001" y="78180"/>
                    </a:lnTo>
                    <a:lnTo>
                      <a:pt x="317106" y="105529"/>
                    </a:lnTo>
                    <a:cubicBezTo>
                      <a:pt x="314364" y="106933"/>
                      <a:pt x="311021" y="106732"/>
                      <a:pt x="308480" y="104927"/>
                    </a:cubicBezTo>
                    <a:cubicBezTo>
                      <a:pt x="296711" y="96635"/>
                      <a:pt x="283004" y="89882"/>
                      <a:pt x="267624" y="84733"/>
                    </a:cubicBezTo>
                    <a:cubicBezTo>
                      <a:pt x="264749" y="83730"/>
                      <a:pt x="262609" y="81323"/>
                      <a:pt x="262074" y="78314"/>
                    </a:cubicBezTo>
                    <a:lnTo>
                      <a:pt x="251375" y="19002"/>
                    </a:lnTo>
                    <a:lnTo>
                      <a:pt x="224628" y="17063"/>
                    </a:lnTo>
                    <a:lnTo>
                      <a:pt x="205838" y="74235"/>
                    </a:lnTo>
                    <a:cubicBezTo>
                      <a:pt x="204902" y="77177"/>
                      <a:pt x="202361" y="79317"/>
                      <a:pt x="199352" y="79852"/>
                    </a:cubicBezTo>
                    <a:cubicBezTo>
                      <a:pt x="184173" y="82526"/>
                      <a:pt x="169262" y="87475"/>
                      <a:pt x="156356" y="94161"/>
                    </a:cubicBezTo>
                    <a:cubicBezTo>
                      <a:pt x="153615" y="95566"/>
                      <a:pt x="150338" y="95365"/>
                      <a:pt x="147797" y="93626"/>
                    </a:cubicBezTo>
                    <a:lnTo>
                      <a:pt x="98382" y="59591"/>
                    </a:lnTo>
                    <a:lnTo>
                      <a:pt x="78255" y="77846"/>
                    </a:lnTo>
                    <a:lnTo>
                      <a:pt x="105604" y="131741"/>
                    </a:lnTo>
                    <a:cubicBezTo>
                      <a:pt x="107008" y="134483"/>
                      <a:pt x="106741" y="137826"/>
                      <a:pt x="105002" y="140367"/>
                    </a:cubicBezTo>
                    <a:cubicBezTo>
                      <a:pt x="96711" y="152136"/>
                      <a:pt x="89957" y="165843"/>
                      <a:pt x="84808" y="181223"/>
                    </a:cubicBezTo>
                    <a:cubicBezTo>
                      <a:pt x="83872" y="184098"/>
                      <a:pt x="81398" y="186238"/>
                      <a:pt x="78389" y="186773"/>
                    </a:cubicBezTo>
                    <a:lnTo>
                      <a:pt x="19077" y="197472"/>
                    </a:lnTo>
                    <a:lnTo>
                      <a:pt x="17205" y="224152"/>
                    </a:lnTo>
                    <a:lnTo>
                      <a:pt x="74778" y="242474"/>
                    </a:lnTo>
                    <a:lnTo>
                      <a:pt x="69696" y="258388"/>
                    </a:lnTo>
                    <a:lnTo>
                      <a:pt x="5838" y="238060"/>
                    </a:lnTo>
                    <a:cubicBezTo>
                      <a:pt x="2160" y="236857"/>
                      <a:pt x="-247" y="233380"/>
                      <a:pt x="20" y="229501"/>
                    </a:cubicBezTo>
                    <a:lnTo>
                      <a:pt x="2829" y="189782"/>
                    </a:lnTo>
                    <a:cubicBezTo>
                      <a:pt x="3096" y="185970"/>
                      <a:pt x="5905" y="182828"/>
                      <a:pt x="9716" y="182159"/>
                    </a:cubicBezTo>
                    <a:lnTo>
                      <a:pt x="70632" y="171193"/>
                    </a:lnTo>
                    <a:cubicBezTo>
                      <a:pt x="75447" y="157886"/>
                      <a:pt x="81398" y="145783"/>
                      <a:pt x="88486" y="134884"/>
                    </a:cubicBezTo>
                    <a:lnTo>
                      <a:pt x="60468" y="79718"/>
                    </a:lnTo>
                    <a:cubicBezTo>
                      <a:pt x="58730" y="76375"/>
                      <a:pt x="59532" y="72296"/>
                      <a:pt x="62341" y="69755"/>
                    </a:cubicBezTo>
                    <a:lnTo>
                      <a:pt x="92097" y="42807"/>
                    </a:lnTo>
                    <a:cubicBezTo>
                      <a:pt x="94972" y="40199"/>
                      <a:pt x="99252" y="39932"/>
                      <a:pt x="102461" y="42138"/>
                    </a:cubicBezTo>
                    <a:lnTo>
                      <a:pt x="153281" y="77177"/>
                    </a:lnTo>
                    <a:cubicBezTo>
                      <a:pt x="165116" y="71560"/>
                      <a:pt x="178155" y="67214"/>
                      <a:pt x="191596" y="64472"/>
                    </a:cubicBezTo>
                    <a:lnTo>
                      <a:pt x="210853" y="5763"/>
                    </a:lnTo>
                    <a:cubicBezTo>
                      <a:pt x="212057" y="2152"/>
                      <a:pt x="215534" y="-189"/>
                      <a:pt x="219412" y="12"/>
                    </a:cubicBezTo>
                    <a:lnTo>
                      <a:pt x="259132" y="2820"/>
                    </a:lnTo>
                    <a:cubicBezTo>
                      <a:pt x="262943" y="3088"/>
                      <a:pt x="266086" y="5896"/>
                      <a:pt x="266755" y="9708"/>
                    </a:cubicBezTo>
                    <a:lnTo>
                      <a:pt x="277721" y="70624"/>
                    </a:lnTo>
                    <a:cubicBezTo>
                      <a:pt x="291028" y="75439"/>
                      <a:pt x="303131" y="81390"/>
                      <a:pt x="314030" y="88478"/>
                    </a:cubicBezTo>
                    <a:lnTo>
                      <a:pt x="369196" y="60460"/>
                    </a:lnTo>
                    <a:cubicBezTo>
                      <a:pt x="372539" y="58722"/>
                      <a:pt x="376618" y="59524"/>
                      <a:pt x="379159" y="62332"/>
                    </a:cubicBezTo>
                    <a:lnTo>
                      <a:pt x="406107" y="92089"/>
                    </a:lnTo>
                    <a:cubicBezTo>
                      <a:pt x="408714" y="94964"/>
                      <a:pt x="408982" y="99243"/>
                      <a:pt x="406775" y="102453"/>
                    </a:cubicBezTo>
                    <a:lnTo>
                      <a:pt x="371804" y="153205"/>
                    </a:lnTo>
                    <a:cubicBezTo>
                      <a:pt x="377487" y="164840"/>
                      <a:pt x="381633" y="177411"/>
                      <a:pt x="384508" y="191520"/>
                    </a:cubicBezTo>
                    <a:lnTo>
                      <a:pt x="443619" y="210310"/>
                    </a:lnTo>
                    <a:cubicBezTo>
                      <a:pt x="447297" y="211514"/>
                      <a:pt x="449704" y="214991"/>
                      <a:pt x="449437" y="218869"/>
                    </a:cubicBezTo>
                    <a:lnTo>
                      <a:pt x="446628" y="258589"/>
                    </a:lnTo>
                    <a:cubicBezTo>
                      <a:pt x="446361" y="262400"/>
                      <a:pt x="443552" y="265543"/>
                      <a:pt x="439741" y="266211"/>
                    </a:cubicBezTo>
                    <a:lnTo>
                      <a:pt x="378891" y="277178"/>
                    </a:lnTo>
                    <a:cubicBezTo>
                      <a:pt x="374478" y="289883"/>
                      <a:pt x="368527" y="302119"/>
                      <a:pt x="361372" y="313019"/>
                    </a:cubicBezTo>
                    <a:lnTo>
                      <a:pt x="389390" y="368184"/>
                    </a:lnTo>
                    <a:cubicBezTo>
                      <a:pt x="391128" y="371528"/>
                      <a:pt x="390326" y="375607"/>
                      <a:pt x="387517" y="378148"/>
                    </a:cubicBezTo>
                    <a:lnTo>
                      <a:pt x="357761" y="405095"/>
                    </a:lnTo>
                    <a:cubicBezTo>
                      <a:pt x="354886" y="407703"/>
                      <a:pt x="350607" y="407971"/>
                      <a:pt x="347397" y="405764"/>
                    </a:cubicBezTo>
                    <a:lnTo>
                      <a:pt x="296110" y="370257"/>
                    </a:lnTo>
                    <a:cubicBezTo>
                      <a:pt x="284007" y="376075"/>
                      <a:pt x="271703" y="380287"/>
                      <a:pt x="258797" y="382962"/>
                    </a:cubicBezTo>
                    <a:lnTo>
                      <a:pt x="240008" y="442073"/>
                    </a:lnTo>
                    <a:cubicBezTo>
                      <a:pt x="238871" y="445550"/>
                      <a:pt x="235661" y="447890"/>
                      <a:pt x="232050" y="447890"/>
                    </a:cubicBezTo>
                    <a:close/>
                  </a:path>
                </a:pathLst>
              </a:custGeom>
              <a:solidFill>
                <a:schemeClr val="tx1"/>
              </a:solidFill>
              <a:ln w="6681" cap="flat">
                <a:noFill/>
                <a:prstDash val="solid"/>
                <a:miter/>
              </a:ln>
            </p:spPr>
            <p:txBody>
              <a:bodyPr rtlCol="0" anchor="ctr"/>
              <a:lstStyle/>
              <a:p>
                <a:endParaRPr lang="en-US">
                  <a:solidFill>
                    <a:schemeClr val="tx1"/>
                  </a:solidFill>
                </a:endParaRPr>
              </a:p>
            </p:txBody>
          </p:sp>
        </p:grpSp>
        <p:grpSp>
          <p:nvGrpSpPr>
            <p:cNvPr id="28" name="Graphic 23">
              <a:extLst>
                <a:ext uri="{FF2B5EF4-FFF2-40B4-BE49-F238E27FC236}">
                  <a16:creationId xmlns:a16="http://schemas.microsoft.com/office/drawing/2014/main" id="{A6D42E60-0F2C-96D9-465A-495A50826EBA}"/>
                </a:ext>
              </a:extLst>
            </p:cNvPr>
            <p:cNvGrpSpPr/>
            <p:nvPr/>
          </p:nvGrpSpPr>
          <p:grpSpPr>
            <a:xfrm>
              <a:off x="12817891" y="4231504"/>
              <a:ext cx="1285566" cy="882650"/>
              <a:chOff x="9442832" y="3627233"/>
              <a:chExt cx="1285566" cy="882650"/>
            </a:xfrm>
            <a:solidFill>
              <a:schemeClr val="tx1"/>
            </a:solidFill>
          </p:grpSpPr>
          <p:sp>
            <p:nvSpPr>
              <p:cNvPr id="45" name="Freeform 44">
                <a:extLst>
                  <a:ext uri="{FF2B5EF4-FFF2-40B4-BE49-F238E27FC236}">
                    <a16:creationId xmlns:a16="http://schemas.microsoft.com/office/drawing/2014/main" id="{1D0E730C-F346-2955-D2F4-9DC7789DF3AB}"/>
                  </a:ext>
                </a:extLst>
              </p:cNvPr>
              <p:cNvSpPr/>
              <p:nvPr/>
            </p:nvSpPr>
            <p:spPr>
              <a:xfrm>
                <a:off x="9442832" y="4398480"/>
                <a:ext cx="1285566" cy="111402"/>
              </a:xfrm>
              <a:custGeom>
                <a:avLst/>
                <a:gdLst>
                  <a:gd name="connsiteX0" fmla="*/ 1208964 w 1285566"/>
                  <a:gd name="connsiteY0" fmla="*/ 111402 h 111402"/>
                  <a:gd name="connsiteX1" fmla="*/ 85162 w 1285566"/>
                  <a:gd name="connsiteY1" fmla="*/ 111402 h 111402"/>
                  <a:gd name="connsiteX2" fmla="*/ 8559 w 1285566"/>
                  <a:gd name="connsiteY2" fmla="*/ 85266 h 111402"/>
                  <a:gd name="connsiteX3" fmla="*/ 4023 w 1285566"/>
                  <a:gd name="connsiteY3" fmla="*/ 81667 h 111402"/>
                  <a:gd name="connsiteX4" fmla="*/ 0 w 1285566"/>
                  <a:gd name="connsiteY4" fmla="*/ 73269 h 111402"/>
                  <a:gd name="connsiteX5" fmla="*/ 0 w 1285566"/>
                  <a:gd name="connsiteY5" fmla="*/ 10712 h 111402"/>
                  <a:gd name="connsiteX6" fmla="*/ 10699 w 1285566"/>
                  <a:gd name="connsiteY6" fmla="*/ 0 h 111402"/>
                  <a:gd name="connsiteX7" fmla="*/ 1274868 w 1285566"/>
                  <a:gd name="connsiteY7" fmla="*/ 0 h 111402"/>
                  <a:gd name="connsiteX8" fmla="*/ 1285567 w 1285566"/>
                  <a:gd name="connsiteY8" fmla="*/ 10712 h 111402"/>
                  <a:gd name="connsiteX9" fmla="*/ 1285567 w 1285566"/>
                  <a:gd name="connsiteY9" fmla="*/ 73269 h 111402"/>
                  <a:gd name="connsiteX10" fmla="*/ 1281972 w 1285566"/>
                  <a:gd name="connsiteY10" fmla="*/ 81238 h 111402"/>
                  <a:gd name="connsiteX11" fmla="*/ 1274269 w 1285566"/>
                  <a:gd name="connsiteY11" fmla="*/ 88094 h 111402"/>
                  <a:gd name="connsiteX12" fmla="*/ 1208964 w 1285566"/>
                  <a:gd name="connsiteY12" fmla="*/ 111402 h 111402"/>
                  <a:gd name="connsiteX13" fmla="*/ 21398 w 1285566"/>
                  <a:gd name="connsiteY13" fmla="*/ 68127 h 111402"/>
                  <a:gd name="connsiteX14" fmla="*/ 21654 w 1285566"/>
                  <a:gd name="connsiteY14" fmla="*/ 68384 h 111402"/>
                  <a:gd name="connsiteX15" fmla="*/ 85162 w 1285566"/>
                  <a:gd name="connsiteY15" fmla="*/ 90065 h 111402"/>
                  <a:gd name="connsiteX16" fmla="*/ 1208964 w 1285566"/>
                  <a:gd name="connsiteY16" fmla="*/ 90065 h 111402"/>
                  <a:gd name="connsiteX17" fmla="*/ 1260232 w 1285566"/>
                  <a:gd name="connsiteY17" fmla="*/ 71983 h 111402"/>
                  <a:gd name="connsiteX18" fmla="*/ 1264169 w 1285566"/>
                  <a:gd name="connsiteY18" fmla="*/ 68470 h 111402"/>
                  <a:gd name="connsiteX19" fmla="*/ 1264169 w 1285566"/>
                  <a:gd name="connsiteY19" fmla="*/ 21424 h 111402"/>
                  <a:gd name="connsiteX20" fmla="*/ 21398 w 1285566"/>
                  <a:gd name="connsiteY20" fmla="*/ 21424 h 111402"/>
                  <a:gd name="connsiteX21" fmla="*/ 21398 w 1285566"/>
                  <a:gd name="connsiteY21" fmla="*/ 68127 h 111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85566" h="111402">
                    <a:moveTo>
                      <a:pt x="1208964" y="111402"/>
                    </a:moveTo>
                    <a:lnTo>
                      <a:pt x="85162" y="111402"/>
                    </a:lnTo>
                    <a:cubicBezTo>
                      <a:pt x="58201" y="111402"/>
                      <a:pt x="30984" y="102147"/>
                      <a:pt x="8559" y="85266"/>
                    </a:cubicBezTo>
                    <a:lnTo>
                      <a:pt x="4023" y="81667"/>
                    </a:lnTo>
                    <a:cubicBezTo>
                      <a:pt x="1455" y="79610"/>
                      <a:pt x="0" y="76525"/>
                      <a:pt x="0" y="73269"/>
                    </a:cubicBezTo>
                    <a:lnTo>
                      <a:pt x="0" y="10712"/>
                    </a:lnTo>
                    <a:cubicBezTo>
                      <a:pt x="0" y="4799"/>
                      <a:pt x="4793" y="0"/>
                      <a:pt x="10699" y="0"/>
                    </a:cubicBezTo>
                    <a:lnTo>
                      <a:pt x="1274868" y="0"/>
                    </a:lnTo>
                    <a:cubicBezTo>
                      <a:pt x="1280774" y="0"/>
                      <a:pt x="1285567" y="4799"/>
                      <a:pt x="1285567" y="10712"/>
                    </a:cubicBezTo>
                    <a:lnTo>
                      <a:pt x="1285567" y="73269"/>
                    </a:lnTo>
                    <a:cubicBezTo>
                      <a:pt x="1285567" y="76354"/>
                      <a:pt x="1284283" y="79267"/>
                      <a:pt x="1281972" y="81238"/>
                    </a:cubicBezTo>
                    <a:lnTo>
                      <a:pt x="1274269" y="88094"/>
                    </a:lnTo>
                    <a:cubicBezTo>
                      <a:pt x="1256124" y="103347"/>
                      <a:pt x="1233614" y="111402"/>
                      <a:pt x="1208964" y="111402"/>
                    </a:cubicBezTo>
                    <a:close/>
                    <a:moveTo>
                      <a:pt x="21398" y="68127"/>
                    </a:moveTo>
                    <a:lnTo>
                      <a:pt x="21654" y="68384"/>
                    </a:lnTo>
                    <a:cubicBezTo>
                      <a:pt x="40142" y="82266"/>
                      <a:pt x="62823" y="90065"/>
                      <a:pt x="85162" y="90065"/>
                    </a:cubicBezTo>
                    <a:lnTo>
                      <a:pt x="1208964" y="90065"/>
                    </a:lnTo>
                    <a:cubicBezTo>
                      <a:pt x="1228564" y="90065"/>
                      <a:pt x="1246281" y="83809"/>
                      <a:pt x="1260232" y="71983"/>
                    </a:cubicBezTo>
                    <a:lnTo>
                      <a:pt x="1264169" y="68470"/>
                    </a:lnTo>
                    <a:lnTo>
                      <a:pt x="1264169" y="21424"/>
                    </a:lnTo>
                    <a:lnTo>
                      <a:pt x="21398" y="21424"/>
                    </a:lnTo>
                    <a:lnTo>
                      <a:pt x="21398" y="68127"/>
                    </a:lnTo>
                    <a:close/>
                  </a:path>
                </a:pathLst>
              </a:custGeom>
              <a:solidFill>
                <a:schemeClr val="tx1"/>
              </a:solidFill>
              <a:ln w="8509" cap="flat">
                <a:noFill/>
                <a:prstDash val="solid"/>
                <a:miter/>
              </a:ln>
            </p:spPr>
            <p:txBody>
              <a:bodyPr rtlCol="0" anchor="ctr"/>
              <a:lstStyle/>
              <a:p>
                <a:endParaRPr lang="en-US">
                  <a:solidFill>
                    <a:schemeClr val="tx1"/>
                  </a:solidFill>
                </a:endParaRPr>
              </a:p>
            </p:txBody>
          </p:sp>
          <p:sp>
            <p:nvSpPr>
              <p:cNvPr id="46" name="Freeform 45">
                <a:extLst>
                  <a:ext uri="{FF2B5EF4-FFF2-40B4-BE49-F238E27FC236}">
                    <a16:creationId xmlns:a16="http://schemas.microsoft.com/office/drawing/2014/main" id="{59F8FE18-6904-E6AE-C6ED-791114B70908}"/>
                  </a:ext>
                </a:extLst>
              </p:cNvPr>
              <p:cNvSpPr/>
              <p:nvPr/>
            </p:nvSpPr>
            <p:spPr>
              <a:xfrm>
                <a:off x="9619148" y="3686361"/>
                <a:ext cx="944061" cy="655560"/>
              </a:xfrm>
              <a:custGeom>
                <a:avLst/>
                <a:gdLst>
                  <a:gd name="connsiteX0" fmla="*/ 907686 w 944061"/>
                  <a:gd name="connsiteY0" fmla="*/ 655560 h 655560"/>
                  <a:gd name="connsiteX1" fmla="*/ 36376 w 944061"/>
                  <a:gd name="connsiteY1" fmla="*/ 655560 h 655560"/>
                  <a:gd name="connsiteX2" fmla="*/ 0 w 944061"/>
                  <a:gd name="connsiteY2" fmla="*/ 619140 h 655560"/>
                  <a:gd name="connsiteX3" fmla="*/ 0 w 944061"/>
                  <a:gd name="connsiteY3" fmla="*/ 36420 h 655560"/>
                  <a:gd name="connsiteX4" fmla="*/ 36376 w 944061"/>
                  <a:gd name="connsiteY4" fmla="*/ 0 h 655560"/>
                  <a:gd name="connsiteX5" fmla="*/ 902550 w 944061"/>
                  <a:gd name="connsiteY5" fmla="*/ 0 h 655560"/>
                  <a:gd name="connsiteX6" fmla="*/ 938926 w 944061"/>
                  <a:gd name="connsiteY6" fmla="*/ 36420 h 655560"/>
                  <a:gd name="connsiteX7" fmla="*/ 944061 w 944061"/>
                  <a:gd name="connsiteY7" fmla="*/ 619055 h 655560"/>
                  <a:gd name="connsiteX8" fmla="*/ 944061 w 944061"/>
                  <a:gd name="connsiteY8" fmla="*/ 619055 h 655560"/>
                  <a:gd name="connsiteX9" fmla="*/ 907686 w 944061"/>
                  <a:gd name="connsiteY9" fmla="*/ 655560 h 655560"/>
                  <a:gd name="connsiteX10" fmla="*/ 36376 w 944061"/>
                  <a:gd name="connsiteY10" fmla="*/ 21424 h 655560"/>
                  <a:gd name="connsiteX11" fmla="*/ 21398 w 944061"/>
                  <a:gd name="connsiteY11" fmla="*/ 36420 h 655560"/>
                  <a:gd name="connsiteX12" fmla="*/ 21398 w 944061"/>
                  <a:gd name="connsiteY12" fmla="*/ 619140 h 655560"/>
                  <a:gd name="connsiteX13" fmla="*/ 36376 w 944061"/>
                  <a:gd name="connsiteY13" fmla="*/ 634137 h 655560"/>
                  <a:gd name="connsiteX14" fmla="*/ 907686 w 944061"/>
                  <a:gd name="connsiteY14" fmla="*/ 634137 h 655560"/>
                  <a:gd name="connsiteX15" fmla="*/ 922664 w 944061"/>
                  <a:gd name="connsiteY15" fmla="*/ 619140 h 655560"/>
                  <a:gd name="connsiteX16" fmla="*/ 917528 w 944061"/>
                  <a:gd name="connsiteY16" fmla="*/ 36506 h 655560"/>
                  <a:gd name="connsiteX17" fmla="*/ 902550 w 944061"/>
                  <a:gd name="connsiteY17" fmla="*/ 21424 h 655560"/>
                  <a:gd name="connsiteX18" fmla="*/ 36376 w 944061"/>
                  <a:gd name="connsiteY18" fmla="*/ 21424 h 655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44061" h="655560">
                    <a:moveTo>
                      <a:pt x="907686" y="655560"/>
                    </a:moveTo>
                    <a:lnTo>
                      <a:pt x="36376" y="655560"/>
                    </a:lnTo>
                    <a:cubicBezTo>
                      <a:pt x="16348" y="655560"/>
                      <a:pt x="0" y="639193"/>
                      <a:pt x="0" y="619140"/>
                    </a:cubicBezTo>
                    <a:lnTo>
                      <a:pt x="0" y="36420"/>
                    </a:lnTo>
                    <a:cubicBezTo>
                      <a:pt x="0" y="16368"/>
                      <a:pt x="16348" y="0"/>
                      <a:pt x="36376" y="0"/>
                    </a:cubicBezTo>
                    <a:lnTo>
                      <a:pt x="902550" y="0"/>
                    </a:lnTo>
                    <a:cubicBezTo>
                      <a:pt x="922578" y="0"/>
                      <a:pt x="938926" y="16368"/>
                      <a:pt x="938926" y="36420"/>
                    </a:cubicBezTo>
                    <a:lnTo>
                      <a:pt x="944061" y="619055"/>
                    </a:lnTo>
                    <a:lnTo>
                      <a:pt x="944061" y="619055"/>
                    </a:lnTo>
                    <a:cubicBezTo>
                      <a:pt x="944061" y="639193"/>
                      <a:pt x="927714" y="655560"/>
                      <a:pt x="907686" y="655560"/>
                    </a:cubicBezTo>
                    <a:close/>
                    <a:moveTo>
                      <a:pt x="36376" y="21424"/>
                    </a:moveTo>
                    <a:cubicBezTo>
                      <a:pt x="28159" y="21424"/>
                      <a:pt x="21398" y="28193"/>
                      <a:pt x="21398" y="36420"/>
                    </a:cubicBezTo>
                    <a:lnTo>
                      <a:pt x="21398" y="619140"/>
                    </a:lnTo>
                    <a:cubicBezTo>
                      <a:pt x="21398" y="627367"/>
                      <a:pt x="28159" y="634137"/>
                      <a:pt x="36376" y="634137"/>
                    </a:cubicBezTo>
                    <a:lnTo>
                      <a:pt x="907686" y="634137"/>
                    </a:lnTo>
                    <a:cubicBezTo>
                      <a:pt x="915902" y="634137"/>
                      <a:pt x="922664" y="627453"/>
                      <a:pt x="922664" y="619140"/>
                    </a:cubicBezTo>
                    <a:lnTo>
                      <a:pt x="917528" y="36506"/>
                    </a:lnTo>
                    <a:cubicBezTo>
                      <a:pt x="917528" y="28108"/>
                      <a:pt x="910767" y="21424"/>
                      <a:pt x="902550" y="21424"/>
                    </a:cubicBezTo>
                    <a:lnTo>
                      <a:pt x="36376" y="21424"/>
                    </a:lnTo>
                    <a:close/>
                  </a:path>
                </a:pathLst>
              </a:custGeom>
              <a:solidFill>
                <a:schemeClr val="tx1"/>
              </a:solidFill>
              <a:ln w="8509" cap="flat">
                <a:noFill/>
                <a:prstDash val="solid"/>
                <a:miter/>
              </a:ln>
            </p:spPr>
            <p:txBody>
              <a:bodyPr rtlCol="0" anchor="ctr"/>
              <a:lstStyle/>
              <a:p>
                <a:endParaRPr lang="en-US">
                  <a:solidFill>
                    <a:schemeClr val="tx1"/>
                  </a:solidFill>
                </a:endParaRPr>
              </a:p>
            </p:txBody>
          </p:sp>
          <p:sp>
            <p:nvSpPr>
              <p:cNvPr id="47" name="Freeform 46">
                <a:extLst>
                  <a:ext uri="{FF2B5EF4-FFF2-40B4-BE49-F238E27FC236}">
                    <a16:creationId xmlns:a16="http://schemas.microsoft.com/office/drawing/2014/main" id="{A80CDB69-8BBA-C918-3716-3ADC4009FA58}"/>
                  </a:ext>
                </a:extLst>
              </p:cNvPr>
              <p:cNvSpPr/>
              <p:nvPr/>
            </p:nvSpPr>
            <p:spPr>
              <a:xfrm>
                <a:off x="9553243" y="3627233"/>
                <a:ext cx="1069023" cy="789243"/>
              </a:xfrm>
              <a:custGeom>
                <a:avLst/>
                <a:gdLst>
                  <a:gd name="connsiteX0" fmla="*/ 1032647 w 1069023"/>
                  <a:gd name="connsiteY0" fmla="*/ 789243 h 789243"/>
                  <a:gd name="connsiteX1" fmla="*/ 36376 w 1069023"/>
                  <a:gd name="connsiteY1" fmla="*/ 789243 h 789243"/>
                  <a:gd name="connsiteX2" fmla="*/ 0 w 1069023"/>
                  <a:gd name="connsiteY2" fmla="*/ 752823 h 789243"/>
                  <a:gd name="connsiteX3" fmla="*/ 0 w 1069023"/>
                  <a:gd name="connsiteY3" fmla="*/ 36420 h 789243"/>
                  <a:gd name="connsiteX4" fmla="*/ 36376 w 1069023"/>
                  <a:gd name="connsiteY4" fmla="*/ 0 h 789243"/>
                  <a:gd name="connsiteX5" fmla="*/ 1032647 w 1069023"/>
                  <a:gd name="connsiteY5" fmla="*/ 0 h 789243"/>
                  <a:gd name="connsiteX6" fmla="*/ 1069023 w 1069023"/>
                  <a:gd name="connsiteY6" fmla="*/ 36420 h 789243"/>
                  <a:gd name="connsiteX7" fmla="*/ 1069023 w 1069023"/>
                  <a:gd name="connsiteY7" fmla="*/ 752823 h 789243"/>
                  <a:gd name="connsiteX8" fmla="*/ 1032647 w 1069023"/>
                  <a:gd name="connsiteY8" fmla="*/ 789243 h 789243"/>
                  <a:gd name="connsiteX9" fmla="*/ 36376 w 1069023"/>
                  <a:gd name="connsiteY9" fmla="*/ 21424 h 789243"/>
                  <a:gd name="connsiteX10" fmla="*/ 21398 w 1069023"/>
                  <a:gd name="connsiteY10" fmla="*/ 36420 h 789243"/>
                  <a:gd name="connsiteX11" fmla="*/ 21398 w 1069023"/>
                  <a:gd name="connsiteY11" fmla="*/ 752823 h 789243"/>
                  <a:gd name="connsiteX12" fmla="*/ 36376 w 1069023"/>
                  <a:gd name="connsiteY12" fmla="*/ 767820 h 789243"/>
                  <a:gd name="connsiteX13" fmla="*/ 1032647 w 1069023"/>
                  <a:gd name="connsiteY13" fmla="*/ 767820 h 789243"/>
                  <a:gd name="connsiteX14" fmla="*/ 1047626 w 1069023"/>
                  <a:gd name="connsiteY14" fmla="*/ 752823 h 789243"/>
                  <a:gd name="connsiteX15" fmla="*/ 1047626 w 1069023"/>
                  <a:gd name="connsiteY15" fmla="*/ 36420 h 789243"/>
                  <a:gd name="connsiteX16" fmla="*/ 1032647 w 1069023"/>
                  <a:gd name="connsiteY16" fmla="*/ 21424 h 789243"/>
                  <a:gd name="connsiteX17" fmla="*/ 36376 w 1069023"/>
                  <a:gd name="connsiteY17" fmla="*/ 21424 h 78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69023" h="789243">
                    <a:moveTo>
                      <a:pt x="1032647" y="789243"/>
                    </a:moveTo>
                    <a:lnTo>
                      <a:pt x="36376" y="789243"/>
                    </a:lnTo>
                    <a:cubicBezTo>
                      <a:pt x="16348" y="789243"/>
                      <a:pt x="0" y="772876"/>
                      <a:pt x="0" y="752823"/>
                    </a:cubicBezTo>
                    <a:lnTo>
                      <a:pt x="0" y="36420"/>
                    </a:lnTo>
                    <a:cubicBezTo>
                      <a:pt x="0" y="16368"/>
                      <a:pt x="16348" y="0"/>
                      <a:pt x="36376" y="0"/>
                    </a:cubicBezTo>
                    <a:lnTo>
                      <a:pt x="1032647" y="0"/>
                    </a:lnTo>
                    <a:cubicBezTo>
                      <a:pt x="1052676" y="0"/>
                      <a:pt x="1069023" y="16368"/>
                      <a:pt x="1069023" y="36420"/>
                    </a:cubicBezTo>
                    <a:lnTo>
                      <a:pt x="1069023" y="752823"/>
                    </a:lnTo>
                    <a:cubicBezTo>
                      <a:pt x="1069023" y="772876"/>
                      <a:pt x="1052676" y="789243"/>
                      <a:pt x="1032647" y="789243"/>
                    </a:cubicBezTo>
                    <a:close/>
                    <a:moveTo>
                      <a:pt x="36376" y="21424"/>
                    </a:moveTo>
                    <a:cubicBezTo>
                      <a:pt x="28159" y="21424"/>
                      <a:pt x="21398" y="28193"/>
                      <a:pt x="21398" y="36420"/>
                    </a:cubicBezTo>
                    <a:lnTo>
                      <a:pt x="21398" y="752823"/>
                    </a:lnTo>
                    <a:cubicBezTo>
                      <a:pt x="21398" y="761050"/>
                      <a:pt x="28159" y="767820"/>
                      <a:pt x="36376" y="767820"/>
                    </a:cubicBezTo>
                    <a:lnTo>
                      <a:pt x="1032647" y="767820"/>
                    </a:lnTo>
                    <a:cubicBezTo>
                      <a:pt x="1040864" y="767820"/>
                      <a:pt x="1047626" y="761050"/>
                      <a:pt x="1047626" y="752823"/>
                    </a:cubicBezTo>
                    <a:lnTo>
                      <a:pt x="1047626" y="36420"/>
                    </a:lnTo>
                    <a:cubicBezTo>
                      <a:pt x="1047626" y="28193"/>
                      <a:pt x="1040864" y="21424"/>
                      <a:pt x="1032647" y="21424"/>
                    </a:cubicBezTo>
                    <a:lnTo>
                      <a:pt x="36376" y="21424"/>
                    </a:lnTo>
                    <a:close/>
                  </a:path>
                </a:pathLst>
              </a:custGeom>
              <a:solidFill>
                <a:schemeClr val="tx1"/>
              </a:solidFill>
              <a:ln w="8509" cap="flat">
                <a:noFill/>
                <a:prstDash val="solid"/>
                <a:miter/>
              </a:ln>
            </p:spPr>
            <p:txBody>
              <a:bodyPr rtlCol="0" anchor="ctr"/>
              <a:lstStyle/>
              <a:p>
                <a:endParaRPr lang="en-US">
                  <a:solidFill>
                    <a:schemeClr val="tx1"/>
                  </a:solidFill>
                </a:endParaRPr>
              </a:p>
            </p:txBody>
          </p:sp>
        </p:grpSp>
        <p:sp>
          <p:nvSpPr>
            <p:cNvPr id="29" name="Freeform 28">
              <a:extLst>
                <a:ext uri="{FF2B5EF4-FFF2-40B4-BE49-F238E27FC236}">
                  <a16:creationId xmlns:a16="http://schemas.microsoft.com/office/drawing/2014/main" id="{4F9681DD-72D1-DF91-8516-F2CF49E530D3}"/>
                </a:ext>
              </a:extLst>
            </p:cNvPr>
            <p:cNvSpPr/>
            <p:nvPr/>
          </p:nvSpPr>
          <p:spPr>
            <a:xfrm rot="17221798">
              <a:off x="13217902" y="4331432"/>
              <a:ext cx="473486" cy="574441"/>
            </a:xfrm>
            <a:custGeom>
              <a:avLst/>
              <a:gdLst>
                <a:gd name="connsiteX0" fmla="*/ 325473 w 473486"/>
                <a:gd name="connsiteY0" fmla="*/ 131626 h 574441"/>
                <a:gd name="connsiteX1" fmla="*/ 310619 w 473486"/>
                <a:gd name="connsiteY1" fmla="*/ 146918 h 574441"/>
                <a:gd name="connsiteX2" fmla="*/ 183846 w 473486"/>
                <a:gd name="connsiteY2" fmla="*/ 24174 h 574441"/>
                <a:gd name="connsiteX3" fmla="*/ 176390 w 473486"/>
                <a:gd name="connsiteY3" fmla="*/ 26458 h 574441"/>
                <a:gd name="connsiteX4" fmla="*/ 143336 w 473486"/>
                <a:gd name="connsiteY4" fmla="*/ 197979 h 574441"/>
                <a:gd name="connsiteX5" fmla="*/ 122377 w 473486"/>
                <a:gd name="connsiteY5" fmla="*/ 193925 h 574441"/>
                <a:gd name="connsiteX6" fmla="*/ 157833 w 473486"/>
                <a:gd name="connsiteY6" fmla="*/ 9763 h 574441"/>
                <a:gd name="connsiteX7" fmla="*/ 189706 w 473486"/>
                <a:gd name="connsiteY7" fmla="*/ 0 h 574441"/>
                <a:gd name="connsiteX8" fmla="*/ 401257 w 473486"/>
                <a:gd name="connsiteY8" fmla="*/ 378750 h 574441"/>
                <a:gd name="connsiteX9" fmla="*/ 362668 w 473486"/>
                <a:gd name="connsiteY9" fmla="*/ 564678 h 574441"/>
                <a:gd name="connsiteX10" fmla="*/ 330794 w 473486"/>
                <a:gd name="connsiteY10" fmla="*/ 574441 h 574441"/>
                <a:gd name="connsiteX11" fmla="*/ 197922 w 473486"/>
                <a:gd name="connsiteY11" fmla="*/ 440854 h 574441"/>
                <a:gd name="connsiteX12" fmla="*/ 213204 w 473486"/>
                <a:gd name="connsiteY12" fmla="*/ 425788 h 574441"/>
                <a:gd name="connsiteX13" fmla="*/ 336818 w 473486"/>
                <a:gd name="connsiteY13" fmla="*/ 550216 h 574441"/>
                <a:gd name="connsiteX14" fmla="*/ 344274 w 473486"/>
                <a:gd name="connsiteY14" fmla="*/ 547933 h 574441"/>
                <a:gd name="connsiteX15" fmla="*/ 380222 w 473486"/>
                <a:gd name="connsiteY15" fmla="*/ 374451 h 574441"/>
                <a:gd name="connsiteX16" fmla="*/ 473486 w 473486"/>
                <a:gd name="connsiteY16" fmla="*/ 276927 h 574441"/>
                <a:gd name="connsiteX17" fmla="*/ 473486 w 473486"/>
                <a:gd name="connsiteY17" fmla="*/ 298351 h 574441"/>
                <a:gd name="connsiteX18" fmla="*/ 0 w 473486"/>
                <a:gd name="connsiteY18" fmla="*/ 298351 h 574441"/>
                <a:gd name="connsiteX19" fmla="*/ 0 w 473486"/>
                <a:gd name="connsiteY19" fmla="*/ 276927 h 574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73486" h="574441">
                  <a:moveTo>
                    <a:pt x="325473" y="131626"/>
                  </a:moveTo>
                  <a:lnTo>
                    <a:pt x="310619" y="146918"/>
                  </a:lnTo>
                  <a:lnTo>
                    <a:pt x="183846" y="24174"/>
                  </a:lnTo>
                  <a:lnTo>
                    <a:pt x="176390" y="26458"/>
                  </a:lnTo>
                  <a:lnTo>
                    <a:pt x="143336" y="197979"/>
                  </a:lnTo>
                  <a:lnTo>
                    <a:pt x="122377" y="193925"/>
                  </a:lnTo>
                  <a:lnTo>
                    <a:pt x="157833" y="9763"/>
                  </a:lnTo>
                  <a:lnTo>
                    <a:pt x="189706" y="0"/>
                  </a:lnTo>
                  <a:close/>
                  <a:moveTo>
                    <a:pt x="401257" y="378750"/>
                  </a:moveTo>
                  <a:lnTo>
                    <a:pt x="362668" y="564678"/>
                  </a:lnTo>
                  <a:lnTo>
                    <a:pt x="330794" y="574441"/>
                  </a:lnTo>
                  <a:lnTo>
                    <a:pt x="197922" y="440854"/>
                  </a:lnTo>
                  <a:lnTo>
                    <a:pt x="213204" y="425788"/>
                  </a:lnTo>
                  <a:lnTo>
                    <a:pt x="336818" y="550216"/>
                  </a:lnTo>
                  <a:lnTo>
                    <a:pt x="344274" y="547933"/>
                  </a:lnTo>
                  <a:lnTo>
                    <a:pt x="380222" y="374451"/>
                  </a:lnTo>
                  <a:close/>
                  <a:moveTo>
                    <a:pt x="473486" y="276927"/>
                  </a:moveTo>
                  <a:lnTo>
                    <a:pt x="473486" y="298351"/>
                  </a:lnTo>
                  <a:lnTo>
                    <a:pt x="0" y="298351"/>
                  </a:lnTo>
                  <a:lnTo>
                    <a:pt x="0" y="276927"/>
                  </a:lnTo>
                  <a:close/>
                </a:path>
              </a:pathLst>
            </a:custGeom>
            <a:gradFill>
              <a:gsLst>
                <a:gs pos="0">
                  <a:srgbClr val="FF794C"/>
                </a:gs>
                <a:gs pos="100000">
                  <a:srgbClr val="A435FD"/>
                </a:gs>
                <a:gs pos="33000">
                  <a:srgbClr val="FE5A85"/>
                </a:gs>
                <a:gs pos="70000">
                  <a:srgbClr val="EC1AEC"/>
                </a:gs>
              </a:gsLst>
              <a:lin ang="2700000" scaled="0"/>
            </a:gra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latin typeface="Amazon Ember Mono" panose="020B0509020204020204" pitchFamily="49" charset="0"/>
                <a:ea typeface="Amazon Ember Mono" panose="020B0509020204020204" pitchFamily="49" charset="0"/>
                <a:cs typeface="Amazon Ember Mono" panose="020B0509020204020204" pitchFamily="49" charset="0"/>
              </a:endParaRPr>
            </a:p>
          </p:txBody>
        </p:sp>
        <p:sp>
          <p:nvSpPr>
            <p:cNvPr id="30" name="Freeform 29">
              <a:extLst>
                <a:ext uri="{FF2B5EF4-FFF2-40B4-BE49-F238E27FC236}">
                  <a16:creationId xmlns:a16="http://schemas.microsoft.com/office/drawing/2014/main" id="{BF6DAB53-66F4-F834-BABE-7C2B09EA683F}"/>
                </a:ext>
              </a:extLst>
            </p:cNvPr>
            <p:cNvSpPr/>
            <p:nvPr/>
          </p:nvSpPr>
          <p:spPr>
            <a:xfrm>
              <a:off x="10825215" y="4361026"/>
              <a:ext cx="633303" cy="549182"/>
            </a:xfrm>
            <a:custGeom>
              <a:avLst/>
              <a:gdLst>
                <a:gd name="connsiteX0" fmla="*/ 142762 w 633303"/>
                <a:gd name="connsiteY0" fmla="*/ 280375 h 549182"/>
                <a:gd name="connsiteX1" fmla="*/ 16717 w 633303"/>
                <a:gd name="connsiteY1" fmla="*/ 406420 h 549182"/>
                <a:gd name="connsiteX2" fmla="*/ 142762 w 633303"/>
                <a:gd name="connsiteY2" fmla="*/ 532465 h 549182"/>
                <a:gd name="connsiteX3" fmla="*/ 268807 w 633303"/>
                <a:gd name="connsiteY3" fmla="*/ 406420 h 549182"/>
                <a:gd name="connsiteX4" fmla="*/ 142762 w 633303"/>
                <a:gd name="connsiteY4" fmla="*/ 280375 h 549182"/>
                <a:gd name="connsiteX5" fmla="*/ 142762 w 633303"/>
                <a:gd name="connsiteY5" fmla="*/ 263658 h 549182"/>
                <a:gd name="connsiteX6" fmla="*/ 285524 w 633303"/>
                <a:gd name="connsiteY6" fmla="*/ 406420 h 549182"/>
                <a:gd name="connsiteX7" fmla="*/ 142762 w 633303"/>
                <a:gd name="connsiteY7" fmla="*/ 549182 h 549182"/>
                <a:gd name="connsiteX8" fmla="*/ 0 w 633303"/>
                <a:gd name="connsiteY8" fmla="*/ 406420 h 549182"/>
                <a:gd name="connsiteX9" fmla="*/ 142762 w 633303"/>
                <a:gd name="connsiteY9" fmla="*/ 263658 h 549182"/>
                <a:gd name="connsiteX10" fmla="*/ 539287 w 633303"/>
                <a:gd name="connsiteY10" fmla="*/ 16784 h 549182"/>
                <a:gd name="connsiteX11" fmla="*/ 484656 w 633303"/>
                <a:gd name="connsiteY11" fmla="*/ 39385 h 549182"/>
                <a:gd name="connsiteX12" fmla="*/ 462055 w 633303"/>
                <a:gd name="connsiteY12" fmla="*/ 94016 h 549182"/>
                <a:gd name="connsiteX13" fmla="*/ 484656 w 633303"/>
                <a:gd name="connsiteY13" fmla="*/ 148646 h 549182"/>
                <a:gd name="connsiteX14" fmla="*/ 539287 w 633303"/>
                <a:gd name="connsiteY14" fmla="*/ 171248 h 549182"/>
                <a:gd name="connsiteX15" fmla="*/ 593918 w 633303"/>
                <a:gd name="connsiteY15" fmla="*/ 148646 h 549182"/>
                <a:gd name="connsiteX16" fmla="*/ 616519 w 633303"/>
                <a:gd name="connsiteY16" fmla="*/ 94016 h 549182"/>
                <a:gd name="connsiteX17" fmla="*/ 593918 w 633303"/>
                <a:gd name="connsiteY17" fmla="*/ 39385 h 549182"/>
                <a:gd name="connsiteX18" fmla="*/ 539287 w 633303"/>
                <a:gd name="connsiteY18" fmla="*/ 16784 h 549182"/>
                <a:gd name="connsiteX19" fmla="*/ 539321 w 633303"/>
                <a:gd name="connsiteY19" fmla="*/ 0 h 549182"/>
                <a:gd name="connsiteX20" fmla="*/ 605753 w 633303"/>
                <a:gd name="connsiteY20" fmla="*/ 27483 h 549182"/>
                <a:gd name="connsiteX21" fmla="*/ 633303 w 633303"/>
                <a:gd name="connsiteY21" fmla="*/ 93949 h 549182"/>
                <a:gd name="connsiteX22" fmla="*/ 605753 w 633303"/>
                <a:gd name="connsiteY22" fmla="*/ 160348 h 549182"/>
                <a:gd name="connsiteX23" fmla="*/ 539354 w 633303"/>
                <a:gd name="connsiteY23" fmla="*/ 187898 h 549182"/>
                <a:gd name="connsiteX24" fmla="*/ 539287 w 633303"/>
                <a:gd name="connsiteY24" fmla="*/ 187898 h 549182"/>
                <a:gd name="connsiteX25" fmla="*/ 472887 w 633303"/>
                <a:gd name="connsiteY25" fmla="*/ 160348 h 549182"/>
                <a:gd name="connsiteX26" fmla="*/ 445338 w 633303"/>
                <a:gd name="connsiteY26" fmla="*/ 93949 h 549182"/>
                <a:gd name="connsiteX27" fmla="*/ 472887 w 633303"/>
                <a:gd name="connsiteY27" fmla="*/ 27483 h 549182"/>
                <a:gd name="connsiteX28" fmla="*/ 539321 w 633303"/>
                <a:gd name="connsiteY28" fmla="*/ 0 h 549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3303" h="549182">
                  <a:moveTo>
                    <a:pt x="142762" y="280375"/>
                  </a:moveTo>
                  <a:cubicBezTo>
                    <a:pt x="73287" y="280375"/>
                    <a:pt x="16717" y="336945"/>
                    <a:pt x="16717" y="406420"/>
                  </a:cubicBezTo>
                  <a:cubicBezTo>
                    <a:pt x="16717" y="475895"/>
                    <a:pt x="73287" y="532465"/>
                    <a:pt x="142762" y="532465"/>
                  </a:cubicBezTo>
                  <a:cubicBezTo>
                    <a:pt x="212237" y="532465"/>
                    <a:pt x="268807" y="475895"/>
                    <a:pt x="268807" y="406420"/>
                  </a:cubicBezTo>
                  <a:cubicBezTo>
                    <a:pt x="268807" y="336945"/>
                    <a:pt x="212237" y="280375"/>
                    <a:pt x="142762" y="280375"/>
                  </a:cubicBezTo>
                  <a:close/>
                  <a:moveTo>
                    <a:pt x="142762" y="263658"/>
                  </a:moveTo>
                  <a:cubicBezTo>
                    <a:pt x="221465" y="263658"/>
                    <a:pt x="285524" y="327717"/>
                    <a:pt x="285524" y="406420"/>
                  </a:cubicBezTo>
                  <a:cubicBezTo>
                    <a:pt x="285524" y="485123"/>
                    <a:pt x="221465" y="549182"/>
                    <a:pt x="142762" y="549182"/>
                  </a:cubicBezTo>
                  <a:cubicBezTo>
                    <a:pt x="64059" y="549182"/>
                    <a:pt x="0" y="485123"/>
                    <a:pt x="0" y="406420"/>
                  </a:cubicBezTo>
                  <a:cubicBezTo>
                    <a:pt x="0" y="327717"/>
                    <a:pt x="64059" y="263658"/>
                    <a:pt x="142762" y="263658"/>
                  </a:cubicBezTo>
                  <a:close/>
                  <a:moveTo>
                    <a:pt x="539287" y="16784"/>
                  </a:moveTo>
                  <a:cubicBezTo>
                    <a:pt x="519494" y="16784"/>
                    <a:pt x="499701" y="24340"/>
                    <a:pt x="484656" y="39385"/>
                  </a:cubicBezTo>
                  <a:cubicBezTo>
                    <a:pt x="470079" y="53962"/>
                    <a:pt x="462055" y="73354"/>
                    <a:pt x="462055" y="94016"/>
                  </a:cubicBezTo>
                  <a:cubicBezTo>
                    <a:pt x="462055" y="114678"/>
                    <a:pt x="470079" y="134069"/>
                    <a:pt x="484656" y="148646"/>
                  </a:cubicBezTo>
                  <a:cubicBezTo>
                    <a:pt x="499233" y="163224"/>
                    <a:pt x="518625" y="171248"/>
                    <a:pt x="539287" y="171248"/>
                  </a:cubicBezTo>
                  <a:cubicBezTo>
                    <a:pt x="559949" y="171248"/>
                    <a:pt x="579340" y="163224"/>
                    <a:pt x="593918" y="148646"/>
                  </a:cubicBezTo>
                  <a:cubicBezTo>
                    <a:pt x="608495" y="134069"/>
                    <a:pt x="616519" y="114678"/>
                    <a:pt x="616519" y="94016"/>
                  </a:cubicBezTo>
                  <a:cubicBezTo>
                    <a:pt x="616519" y="73354"/>
                    <a:pt x="608495" y="53962"/>
                    <a:pt x="593918" y="39385"/>
                  </a:cubicBezTo>
                  <a:cubicBezTo>
                    <a:pt x="578872" y="24340"/>
                    <a:pt x="559080" y="16784"/>
                    <a:pt x="539287" y="16784"/>
                  </a:cubicBezTo>
                  <a:close/>
                  <a:moveTo>
                    <a:pt x="539321" y="0"/>
                  </a:moveTo>
                  <a:cubicBezTo>
                    <a:pt x="563376" y="0"/>
                    <a:pt x="587432" y="9161"/>
                    <a:pt x="605753" y="27483"/>
                  </a:cubicBezTo>
                  <a:cubicBezTo>
                    <a:pt x="623473" y="45202"/>
                    <a:pt x="633303" y="68807"/>
                    <a:pt x="633303" y="93949"/>
                  </a:cubicBezTo>
                  <a:cubicBezTo>
                    <a:pt x="633303" y="119091"/>
                    <a:pt x="623540" y="142628"/>
                    <a:pt x="605753" y="160348"/>
                  </a:cubicBezTo>
                  <a:cubicBezTo>
                    <a:pt x="588033" y="178068"/>
                    <a:pt x="564429" y="187898"/>
                    <a:pt x="539354" y="187898"/>
                  </a:cubicBezTo>
                  <a:lnTo>
                    <a:pt x="539287" y="187898"/>
                  </a:lnTo>
                  <a:cubicBezTo>
                    <a:pt x="514211" y="187898"/>
                    <a:pt x="490607" y="178135"/>
                    <a:pt x="472887" y="160348"/>
                  </a:cubicBezTo>
                  <a:cubicBezTo>
                    <a:pt x="455168" y="142628"/>
                    <a:pt x="445338" y="119024"/>
                    <a:pt x="445338" y="93949"/>
                  </a:cubicBezTo>
                  <a:cubicBezTo>
                    <a:pt x="445338" y="68874"/>
                    <a:pt x="455101" y="45269"/>
                    <a:pt x="472887" y="27483"/>
                  </a:cubicBezTo>
                  <a:cubicBezTo>
                    <a:pt x="491209" y="9161"/>
                    <a:pt x="515265" y="0"/>
                    <a:pt x="539321" y="0"/>
                  </a:cubicBezTo>
                  <a:close/>
                </a:path>
              </a:pathLst>
            </a:custGeom>
            <a:gradFill>
              <a:gsLst>
                <a:gs pos="0">
                  <a:srgbClr val="FF794C"/>
                </a:gs>
                <a:gs pos="100000">
                  <a:srgbClr val="A435FD"/>
                </a:gs>
                <a:gs pos="33000">
                  <a:srgbClr val="FE5A85"/>
                </a:gs>
                <a:gs pos="70000">
                  <a:srgbClr val="EC1AEC"/>
                </a:gs>
              </a:gsLst>
              <a:lin ang="2700000" scaled="0"/>
            </a:gra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latin typeface="Amazon Ember Mono" panose="020B0509020204020204" pitchFamily="49" charset="0"/>
                <a:ea typeface="Amazon Ember Mono" panose="020B0509020204020204" pitchFamily="49" charset="0"/>
                <a:cs typeface="Amazon Ember Mono" panose="020B0509020204020204" pitchFamily="49" charset="0"/>
              </a:endParaRPr>
            </a:p>
          </p:txBody>
        </p:sp>
        <p:pic>
          <p:nvPicPr>
            <p:cNvPr id="31" name="Graphic 30">
              <a:extLst>
                <a:ext uri="{FF2B5EF4-FFF2-40B4-BE49-F238E27FC236}">
                  <a16:creationId xmlns:a16="http://schemas.microsoft.com/office/drawing/2014/main" id="{26A6F46A-ED31-1AC8-9EFE-FCA8B57F0A1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662269" y="2681210"/>
              <a:ext cx="670990" cy="670990"/>
            </a:xfrm>
            <a:prstGeom prst="rect">
              <a:avLst/>
            </a:prstGeom>
          </p:spPr>
        </p:pic>
        <p:grpSp>
          <p:nvGrpSpPr>
            <p:cNvPr id="32" name="Graphic 27">
              <a:extLst>
                <a:ext uri="{FF2B5EF4-FFF2-40B4-BE49-F238E27FC236}">
                  <a16:creationId xmlns:a16="http://schemas.microsoft.com/office/drawing/2014/main" id="{4611F6C1-6B52-C984-E59B-5FB842AA8AF0}"/>
                </a:ext>
              </a:extLst>
            </p:cNvPr>
            <p:cNvGrpSpPr/>
            <p:nvPr/>
          </p:nvGrpSpPr>
          <p:grpSpPr>
            <a:xfrm>
              <a:off x="4665789" y="4368772"/>
              <a:ext cx="602683" cy="643394"/>
              <a:chOff x="1290730" y="3764501"/>
              <a:chExt cx="602683" cy="643394"/>
            </a:xfrm>
            <a:solidFill>
              <a:schemeClr val="tx1"/>
            </a:solidFill>
          </p:grpSpPr>
          <p:grpSp>
            <p:nvGrpSpPr>
              <p:cNvPr id="33" name="Graphic 27">
                <a:extLst>
                  <a:ext uri="{FF2B5EF4-FFF2-40B4-BE49-F238E27FC236}">
                    <a16:creationId xmlns:a16="http://schemas.microsoft.com/office/drawing/2014/main" id="{CA9D1783-D974-13B9-57C4-A89ADBAAB256}"/>
                  </a:ext>
                </a:extLst>
              </p:cNvPr>
              <p:cNvGrpSpPr/>
              <p:nvPr/>
            </p:nvGrpSpPr>
            <p:grpSpPr>
              <a:xfrm>
                <a:off x="1290730" y="3764501"/>
                <a:ext cx="602683" cy="643394"/>
                <a:chOff x="1290730" y="3764501"/>
                <a:chExt cx="602683" cy="643394"/>
              </a:xfrm>
              <a:solidFill>
                <a:schemeClr val="tx1"/>
              </a:solidFill>
            </p:grpSpPr>
            <p:sp>
              <p:nvSpPr>
                <p:cNvPr id="38" name="Freeform 37">
                  <a:extLst>
                    <a:ext uri="{FF2B5EF4-FFF2-40B4-BE49-F238E27FC236}">
                      <a16:creationId xmlns:a16="http://schemas.microsoft.com/office/drawing/2014/main" id="{AC500547-3E96-22B9-9099-A7F3DF27F973}"/>
                    </a:ext>
                  </a:extLst>
                </p:cNvPr>
                <p:cNvSpPr/>
                <p:nvPr/>
              </p:nvSpPr>
              <p:spPr>
                <a:xfrm>
                  <a:off x="1290730" y="3927744"/>
                  <a:ext cx="430403" cy="480151"/>
                </a:xfrm>
                <a:custGeom>
                  <a:avLst/>
                  <a:gdLst>
                    <a:gd name="connsiteX0" fmla="*/ 40155 w 430403"/>
                    <a:gd name="connsiteY0" fmla="*/ 480151 h 480151"/>
                    <a:gd name="connsiteX1" fmla="*/ 15254 w 430403"/>
                    <a:gd name="connsiteY1" fmla="*/ 471465 h 480151"/>
                    <a:gd name="connsiteX2" fmla="*/ 283 w 430403"/>
                    <a:gd name="connsiteY2" fmla="*/ 444394 h 480151"/>
                    <a:gd name="connsiteX3" fmla="*/ 8651 w 430403"/>
                    <a:gd name="connsiteY3" fmla="*/ 414596 h 480151"/>
                    <a:gd name="connsiteX4" fmla="*/ 263205 w 430403"/>
                    <a:gd name="connsiteY4" fmla="*/ 90404 h 480151"/>
                    <a:gd name="connsiteX5" fmla="*/ 273084 w 430403"/>
                    <a:gd name="connsiteY5" fmla="*/ 98182 h 480151"/>
                    <a:gd name="connsiteX6" fmla="*/ 18581 w 430403"/>
                    <a:gd name="connsiteY6" fmla="*/ 422475 h 480151"/>
                    <a:gd name="connsiteX7" fmla="*/ 12834 w 430403"/>
                    <a:gd name="connsiteY7" fmla="*/ 442980 h 480151"/>
                    <a:gd name="connsiteX8" fmla="*/ 23067 w 430403"/>
                    <a:gd name="connsiteY8" fmla="*/ 461616 h 480151"/>
                    <a:gd name="connsiteX9" fmla="*/ 43482 w 430403"/>
                    <a:gd name="connsiteY9" fmla="*/ 467374 h 480151"/>
                    <a:gd name="connsiteX10" fmla="*/ 62082 w 430403"/>
                    <a:gd name="connsiteY10" fmla="*/ 457071 h 480151"/>
                    <a:gd name="connsiteX11" fmla="*/ 420474 w 430403"/>
                    <a:gd name="connsiteY11" fmla="*/ 0 h 480151"/>
                    <a:gd name="connsiteX12" fmla="*/ 430404 w 430403"/>
                    <a:gd name="connsiteY12" fmla="*/ 7778 h 480151"/>
                    <a:gd name="connsiteX13" fmla="*/ 72012 w 430403"/>
                    <a:gd name="connsiteY13" fmla="*/ 464848 h 480151"/>
                    <a:gd name="connsiteX14" fmla="*/ 44994 w 430403"/>
                    <a:gd name="connsiteY14" fmla="*/ 479848 h 480151"/>
                    <a:gd name="connsiteX15" fmla="*/ 40205 w 430403"/>
                    <a:gd name="connsiteY15" fmla="*/ 480151 h 480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30403" h="480151">
                      <a:moveTo>
                        <a:pt x="40155" y="480151"/>
                      </a:moveTo>
                      <a:cubicBezTo>
                        <a:pt x="31082" y="480151"/>
                        <a:pt x="22361" y="477172"/>
                        <a:pt x="15254" y="471465"/>
                      </a:cubicBezTo>
                      <a:cubicBezTo>
                        <a:pt x="6886" y="464798"/>
                        <a:pt x="1543" y="455202"/>
                        <a:pt x="283" y="444394"/>
                      </a:cubicBezTo>
                      <a:cubicBezTo>
                        <a:pt x="-977" y="433586"/>
                        <a:pt x="1997" y="423030"/>
                        <a:pt x="8651" y="414596"/>
                      </a:cubicBezTo>
                      <a:lnTo>
                        <a:pt x="263205" y="90404"/>
                      </a:lnTo>
                      <a:lnTo>
                        <a:pt x="273084" y="98182"/>
                      </a:lnTo>
                      <a:lnTo>
                        <a:pt x="18581" y="422475"/>
                      </a:lnTo>
                      <a:cubicBezTo>
                        <a:pt x="13994" y="428232"/>
                        <a:pt x="11977" y="435505"/>
                        <a:pt x="12834" y="442980"/>
                      </a:cubicBezTo>
                      <a:cubicBezTo>
                        <a:pt x="13691" y="450404"/>
                        <a:pt x="17321" y="457020"/>
                        <a:pt x="23067" y="461616"/>
                      </a:cubicBezTo>
                      <a:cubicBezTo>
                        <a:pt x="28813" y="466162"/>
                        <a:pt x="36072" y="468232"/>
                        <a:pt x="43482" y="467374"/>
                      </a:cubicBezTo>
                      <a:cubicBezTo>
                        <a:pt x="50891" y="466515"/>
                        <a:pt x="57495" y="462879"/>
                        <a:pt x="62082" y="457071"/>
                      </a:cubicBezTo>
                      <a:lnTo>
                        <a:pt x="420474" y="0"/>
                      </a:lnTo>
                      <a:lnTo>
                        <a:pt x="430404" y="7778"/>
                      </a:lnTo>
                      <a:lnTo>
                        <a:pt x="72012" y="464848"/>
                      </a:lnTo>
                      <a:cubicBezTo>
                        <a:pt x="65358" y="473283"/>
                        <a:pt x="55731" y="478586"/>
                        <a:pt x="44994" y="479848"/>
                      </a:cubicBezTo>
                      <a:cubicBezTo>
                        <a:pt x="43381" y="480050"/>
                        <a:pt x="41768" y="480151"/>
                        <a:pt x="40205" y="480151"/>
                      </a:cubicBezTo>
                      <a:close/>
                    </a:path>
                  </a:pathLst>
                </a:custGeom>
                <a:solidFill>
                  <a:schemeClr val="tx1"/>
                </a:solidFill>
                <a:ln w="5023" cap="flat">
                  <a:noFill/>
                  <a:prstDash val="solid"/>
                  <a:miter/>
                </a:ln>
              </p:spPr>
              <p:txBody>
                <a:bodyPr rtlCol="0" anchor="ctr"/>
                <a:lstStyle/>
                <a:p>
                  <a:endParaRPr lang="en-US">
                    <a:solidFill>
                      <a:schemeClr val="tx1"/>
                    </a:solidFill>
                  </a:endParaRPr>
                </a:p>
              </p:txBody>
            </p:sp>
            <p:sp>
              <p:nvSpPr>
                <p:cNvPr id="39" name="Freeform 38">
                  <a:extLst>
                    <a:ext uri="{FF2B5EF4-FFF2-40B4-BE49-F238E27FC236}">
                      <a16:creationId xmlns:a16="http://schemas.microsoft.com/office/drawing/2014/main" id="{43676C2B-F698-56C7-35D8-D285AD7FFBCA}"/>
                    </a:ext>
                  </a:extLst>
                </p:cNvPr>
                <p:cNvSpPr/>
                <p:nvPr/>
              </p:nvSpPr>
              <p:spPr>
                <a:xfrm rot="-3079801">
                  <a:off x="1554087" y="4005598"/>
                  <a:ext cx="25808" cy="12626"/>
                </a:xfrm>
                <a:custGeom>
                  <a:avLst/>
                  <a:gdLst>
                    <a:gd name="connsiteX0" fmla="*/ 0 w 25808"/>
                    <a:gd name="connsiteY0" fmla="*/ 0 h 12626"/>
                    <a:gd name="connsiteX1" fmla="*/ 25808 w 25808"/>
                    <a:gd name="connsiteY1" fmla="*/ 0 h 12626"/>
                    <a:gd name="connsiteX2" fmla="*/ 25808 w 25808"/>
                    <a:gd name="connsiteY2" fmla="*/ 12626 h 12626"/>
                    <a:gd name="connsiteX3" fmla="*/ 0 w 25808"/>
                    <a:gd name="connsiteY3" fmla="*/ 12626 h 12626"/>
                  </a:gdLst>
                  <a:ahLst/>
                  <a:cxnLst>
                    <a:cxn ang="0">
                      <a:pos x="connsiteX0" y="connsiteY0"/>
                    </a:cxn>
                    <a:cxn ang="0">
                      <a:pos x="connsiteX1" y="connsiteY1"/>
                    </a:cxn>
                    <a:cxn ang="0">
                      <a:pos x="connsiteX2" y="connsiteY2"/>
                    </a:cxn>
                    <a:cxn ang="0">
                      <a:pos x="connsiteX3" y="connsiteY3"/>
                    </a:cxn>
                  </a:cxnLst>
                  <a:rect l="l" t="t" r="r" b="b"/>
                  <a:pathLst>
                    <a:path w="25808" h="12626">
                      <a:moveTo>
                        <a:pt x="0" y="0"/>
                      </a:moveTo>
                      <a:lnTo>
                        <a:pt x="25808" y="0"/>
                      </a:lnTo>
                      <a:lnTo>
                        <a:pt x="25808" y="12626"/>
                      </a:lnTo>
                      <a:lnTo>
                        <a:pt x="0" y="12626"/>
                      </a:lnTo>
                      <a:close/>
                    </a:path>
                  </a:pathLst>
                </a:custGeom>
                <a:solidFill>
                  <a:schemeClr val="tx1"/>
                </a:solidFill>
                <a:ln w="5023" cap="flat">
                  <a:noFill/>
                  <a:prstDash val="solid"/>
                  <a:miter/>
                </a:ln>
              </p:spPr>
              <p:txBody>
                <a:bodyPr rtlCol="0" anchor="ctr"/>
                <a:lstStyle/>
                <a:p>
                  <a:endParaRPr lang="en-US">
                    <a:solidFill>
                      <a:schemeClr val="tx1"/>
                    </a:solidFill>
                  </a:endParaRPr>
                </a:p>
              </p:txBody>
            </p:sp>
            <p:sp>
              <p:nvSpPr>
                <p:cNvPr id="40" name="Freeform 39">
                  <a:extLst>
                    <a:ext uri="{FF2B5EF4-FFF2-40B4-BE49-F238E27FC236}">
                      <a16:creationId xmlns:a16="http://schemas.microsoft.com/office/drawing/2014/main" id="{05C53CD1-BB65-10CF-BFF9-07872DFCFD40}"/>
                    </a:ext>
                  </a:extLst>
                </p:cNvPr>
                <p:cNvSpPr/>
                <p:nvPr/>
              </p:nvSpPr>
              <p:spPr>
                <a:xfrm rot="-3113400">
                  <a:off x="1572108" y="3927388"/>
                  <a:ext cx="112709" cy="12626"/>
                </a:xfrm>
                <a:custGeom>
                  <a:avLst/>
                  <a:gdLst>
                    <a:gd name="connsiteX0" fmla="*/ 0 w 112709"/>
                    <a:gd name="connsiteY0" fmla="*/ 0 h 12626"/>
                    <a:gd name="connsiteX1" fmla="*/ 112709 w 112709"/>
                    <a:gd name="connsiteY1" fmla="*/ 0 h 12626"/>
                    <a:gd name="connsiteX2" fmla="*/ 112709 w 112709"/>
                    <a:gd name="connsiteY2" fmla="*/ 12626 h 12626"/>
                    <a:gd name="connsiteX3" fmla="*/ 0 w 112709"/>
                    <a:gd name="connsiteY3" fmla="*/ 12626 h 12626"/>
                  </a:gdLst>
                  <a:ahLst/>
                  <a:cxnLst>
                    <a:cxn ang="0">
                      <a:pos x="connsiteX0" y="connsiteY0"/>
                    </a:cxn>
                    <a:cxn ang="0">
                      <a:pos x="connsiteX1" y="connsiteY1"/>
                    </a:cxn>
                    <a:cxn ang="0">
                      <a:pos x="connsiteX2" y="connsiteY2"/>
                    </a:cxn>
                    <a:cxn ang="0">
                      <a:pos x="connsiteX3" y="connsiteY3"/>
                    </a:cxn>
                  </a:cxnLst>
                  <a:rect l="l" t="t" r="r" b="b"/>
                  <a:pathLst>
                    <a:path w="112709" h="12626">
                      <a:moveTo>
                        <a:pt x="0" y="0"/>
                      </a:moveTo>
                      <a:lnTo>
                        <a:pt x="112709" y="0"/>
                      </a:lnTo>
                      <a:lnTo>
                        <a:pt x="112709" y="12626"/>
                      </a:lnTo>
                      <a:lnTo>
                        <a:pt x="0" y="12626"/>
                      </a:lnTo>
                      <a:close/>
                    </a:path>
                  </a:pathLst>
                </a:custGeom>
                <a:solidFill>
                  <a:schemeClr val="tx1"/>
                </a:solidFill>
                <a:ln w="5023" cap="flat">
                  <a:noFill/>
                  <a:prstDash val="solid"/>
                  <a:miter/>
                </a:ln>
              </p:spPr>
              <p:txBody>
                <a:bodyPr rtlCol="0" anchor="ctr"/>
                <a:lstStyle/>
                <a:p>
                  <a:endParaRPr lang="en-US">
                    <a:solidFill>
                      <a:schemeClr val="tx1"/>
                    </a:solidFill>
                  </a:endParaRPr>
                </a:p>
              </p:txBody>
            </p:sp>
            <p:sp>
              <p:nvSpPr>
                <p:cNvPr id="41" name="Freeform 40">
                  <a:extLst>
                    <a:ext uri="{FF2B5EF4-FFF2-40B4-BE49-F238E27FC236}">
                      <a16:creationId xmlns:a16="http://schemas.microsoft.com/office/drawing/2014/main" id="{B8D955C5-F189-EDA0-5F7D-0FD85F4F66B1}"/>
                    </a:ext>
                  </a:extLst>
                </p:cNvPr>
                <p:cNvSpPr/>
                <p:nvPr/>
              </p:nvSpPr>
              <p:spPr>
                <a:xfrm>
                  <a:off x="1802230" y="3878667"/>
                  <a:ext cx="91183" cy="95642"/>
                </a:xfrm>
                <a:custGeom>
                  <a:avLst/>
                  <a:gdLst>
                    <a:gd name="connsiteX0" fmla="*/ 38973 w 91183"/>
                    <a:gd name="connsiteY0" fmla="*/ 95643 h 95642"/>
                    <a:gd name="connsiteX1" fmla="*/ 35091 w 91183"/>
                    <a:gd name="connsiteY1" fmla="*/ 94279 h 95642"/>
                    <a:gd name="connsiteX2" fmla="*/ 8880 w 91183"/>
                    <a:gd name="connsiteY2" fmla="*/ 73572 h 95642"/>
                    <a:gd name="connsiteX3" fmla="*/ 8880 w 91183"/>
                    <a:gd name="connsiteY3" fmla="*/ 73572 h 95642"/>
                    <a:gd name="connsiteX4" fmla="*/ 4696 w 91183"/>
                    <a:gd name="connsiteY4" fmla="*/ 40693 h 95642"/>
                    <a:gd name="connsiteX5" fmla="*/ 29547 w 91183"/>
                    <a:gd name="connsiteY5" fmla="*/ 9178 h 95642"/>
                    <a:gd name="connsiteX6" fmla="*/ 62613 w 91183"/>
                    <a:gd name="connsiteY6" fmla="*/ 5138 h 95642"/>
                    <a:gd name="connsiteX7" fmla="*/ 88774 w 91183"/>
                    <a:gd name="connsiteY7" fmla="*/ 25845 h 95642"/>
                    <a:gd name="connsiteX8" fmla="*/ 89833 w 91183"/>
                    <a:gd name="connsiteY8" fmla="*/ 34683 h 95642"/>
                    <a:gd name="connsiteX9" fmla="*/ 43963 w 91183"/>
                    <a:gd name="connsiteY9" fmla="*/ 93269 h 95642"/>
                    <a:gd name="connsiteX10" fmla="*/ 39779 w 91183"/>
                    <a:gd name="connsiteY10" fmla="*/ 95643 h 95642"/>
                    <a:gd name="connsiteX11" fmla="*/ 39023 w 91183"/>
                    <a:gd name="connsiteY11" fmla="*/ 95643 h 95642"/>
                    <a:gd name="connsiteX12" fmla="*/ 16693 w 91183"/>
                    <a:gd name="connsiteY12" fmla="*/ 63673 h 95642"/>
                    <a:gd name="connsiteX13" fmla="*/ 37914 w 91183"/>
                    <a:gd name="connsiteY13" fmla="*/ 80441 h 95642"/>
                    <a:gd name="connsiteX14" fmla="*/ 76022 w 91183"/>
                    <a:gd name="connsiteY14" fmla="*/ 31804 h 95642"/>
                    <a:gd name="connsiteX15" fmla="*/ 54750 w 91183"/>
                    <a:gd name="connsiteY15" fmla="*/ 14986 h 95642"/>
                    <a:gd name="connsiteX16" fmla="*/ 39376 w 91183"/>
                    <a:gd name="connsiteY16" fmla="*/ 17006 h 95642"/>
                    <a:gd name="connsiteX17" fmla="*/ 14677 w 91183"/>
                    <a:gd name="connsiteY17" fmla="*/ 48269 h 95642"/>
                    <a:gd name="connsiteX18" fmla="*/ 16693 w 91183"/>
                    <a:gd name="connsiteY18" fmla="*/ 63673 h 9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183" h="95642">
                      <a:moveTo>
                        <a:pt x="38973" y="95643"/>
                      </a:moveTo>
                      <a:cubicBezTo>
                        <a:pt x="37561" y="95643"/>
                        <a:pt x="36200" y="95188"/>
                        <a:pt x="35091" y="94279"/>
                      </a:cubicBezTo>
                      <a:lnTo>
                        <a:pt x="8880" y="73572"/>
                      </a:lnTo>
                      <a:cubicBezTo>
                        <a:pt x="8880" y="73572"/>
                        <a:pt x="8880" y="73572"/>
                        <a:pt x="8880" y="73572"/>
                      </a:cubicBezTo>
                      <a:cubicBezTo>
                        <a:pt x="-1101" y="65592"/>
                        <a:pt x="-2915" y="51097"/>
                        <a:pt x="4696" y="40693"/>
                      </a:cubicBezTo>
                      <a:lnTo>
                        <a:pt x="29547" y="9178"/>
                      </a:lnTo>
                      <a:cubicBezTo>
                        <a:pt x="37914" y="-1277"/>
                        <a:pt x="52431" y="-3044"/>
                        <a:pt x="62613" y="5138"/>
                      </a:cubicBezTo>
                      <a:lnTo>
                        <a:pt x="88774" y="25845"/>
                      </a:lnTo>
                      <a:cubicBezTo>
                        <a:pt x="91496" y="28016"/>
                        <a:pt x="92001" y="31956"/>
                        <a:pt x="89833" y="34683"/>
                      </a:cubicBezTo>
                      <a:lnTo>
                        <a:pt x="43963" y="93269"/>
                      </a:lnTo>
                      <a:cubicBezTo>
                        <a:pt x="42955" y="94582"/>
                        <a:pt x="41392" y="95441"/>
                        <a:pt x="39779" y="95643"/>
                      </a:cubicBezTo>
                      <a:cubicBezTo>
                        <a:pt x="39527" y="95643"/>
                        <a:pt x="39275" y="95643"/>
                        <a:pt x="39023" y="95643"/>
                      </a:cubicBezTo>
                      <a:close/>
                      <a:moveTo>
                        <a:pt x="16693" y="63673"/>
                      </a:moveTo>
                      <a:lnTo>
                        <a:pt x="37914" y="80441"/>
                      </a:lnTo>
                      <a:lnTo>
                        <a:pt x="76022" y="31804"/>
                      </a:lnTo>
                      <a:lnTo>
                        <a:pt x="54750" y="14986"/>
                      </a:lnTo>
                      <a:cubicBezTo>
                        <a:pt x="49961" y="11148"/>
                        <a:pt x="43358" y="12006"/>
                        <a:pt x="39376" y="17006"/>
                      </a:cubicBezTo>
                      <a:lnTo>
                        <a:pt x="14677" y="48269"/>
                      </a:lnTo>
                      <a:cubicBezTo>
                        <a:pt x="11098" y="53117"/>
                        <a:pt x="11904" y="59835"/>
                        <a:pt x="16693" y="63673"/>
                      </a:cubicBezTo>
                      <a:close/>
                    </a:path>
                  </a:pathLst>
                </a:custGeom>
                <a:solidFill>
                  <a:schemeClr val="tx1"/>
                </a:solidFill>
                <a:ln w="5023" cap="flat">
                  <a:noFill/>
                  <a:prstDash val="solid"/>
                  <a:miter/>
                </a:ln>
              </p:spPr>
              <p:txBody>
                <a:bodyPr rtlCol="0" anchor="ctr"/>
                <a:lstStyle/>
                <a:p>
                  <a:endParaRPr lang="en-US">
                    <a:solidFill>
                      <a:schemeClr val="tx1"/>
                    </a:solidFill>
                  </a:endParaRPr>
                </a:p>
              </p:txBody>
            </p:sp>
            <p:sp>
              <p:nvSpPr>
                <p:cNvPr id="42" name="Freeform 41">
                  <a:extLst>
                    <a:ext uri="{FF2B5EF4-FFF2-40B4-BE49-F238E27FC236}">
                      <a16:creationId xmlns:a16="http://schemas.microsoft.com/office/drawing/2014/main" id="{017B8C08-2E4E-F935-28B1-9BB92AA30C1E}"/>
                    </a:ext>
                  </a:extLst>
                </p:cNvPr>
                <p:cNvSpPr/>
                <p:nvPr/>
              </p:nvSpPr>
              <p:spPr>
                <a:xfrm>
                  <a:off x="1797299" y="3849208"/>
                  <a:ext cx="54792" cy="46313"/>
                </a:xfrm>
                <a:custGeom>
                  <a:avLst/>
                  <a:gdLst>
                    <a:gd name="connsiteX0" fmla="*/ 54137 w 54792"/>
                    <a:gd name="connsiteY0" fmla="*/ 46313 h 46313"/>
                    <a:gd name="connsiteX1" fmla="*/ 20314 w 54792"/>
                    <a:gd name="connsiteY1" fmla="*/ 33333 h 46313"/>
                    <a:gd name="connsiteX2" fmla="*/ 0 w 54792"/>
                    <a:gd name="connsiteY2" fmla="*/ 3232 h 46313"/>
                    <a:gd name="connsiteX3" fmla="*/ 12198 w 54792"/>
                    <a:gd name="connsiteY3" fmla="*/ 0 h 46313"/>
                    <a:gd name="connsiteX4" fmla="*/ 28278 w 54792"/>
                    <a:gd name="connsiteY4" fmla="*/ 23535 h 46313"/>
                    <a:gd name="connsiteX5" fmla="*/ 54792 w 54792"/>
                    <a:gd name="connsiteY5" fmla="*/ 33687 h 46313"/>
                    <a:gd name="connsiteX6" fmla="*/ 54137 w 54792"/>
                    <a:gd name="connsiteY6" fmla="*/ 46313 h 46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792" h="46313">
                      <a:moveTo>
                        <a:pt x="54137" y="46313"/>
                      </a:moveTo>
                      <a:cubicBezTo>
                        <a:pt x="41938" y="45707"/>
                        <a:pt x="30244" y="41212"/>
                        <a:pt x="20314" y="33333"/>
                      </a:cubicBezTo>
                      <a:cubicBezTo>
                        <a:pt x="9981" y="24747"/>
                        <a:pt x="2823" y="14091"/>
                        <a:pt x="0" y="3232"/>
                      </a:cubicBezTo>
                      <a:lnTo>
                        <a:pt x="12198" y="0"/>
                      </a:lnTo>
                      <a:cubicBezTo>
                        <a:pt x="14366" y="8232"/>
                        <a:pt x="20213" y="16818"/>
                        <a:pt x="28278" y="23535"/>
                      </a:cubicBezTo>
                      <a:cubicBezTo>
                        <a:pt x="36041" y="29646"/>
                        <a:pt x="45265" y="33232"/>
                        <a:pt x="54792" y="33687"/>
                      </a:cubicBezTo>
                      <a:lnTo>
                        <a:pt x="54137" y="46313"/>
                      </a:lnTo>
                      <a:close/>
                    </a:path>
                  </a:pathLst>
                </a:custGeom>
                <a:solidFill>
                  <a:schemeClr val="tx1"/>
                </a:solidFill>
                <a:ln w="5023" cap="flat">
                  <a:noFill/>
                  <a:prstDash val="solid"/>
                  <a:miter/>
                </a:ln>
              </p:spPr>
              <p:txBody>
                <a:bodyPr rtlCol="0" anchor="ctr"/>
                <a:lstStyle/>
                <a:p>
                  <a:endParaRPr lang="en-US">
                    <a:solidFill>
                      <a:schemeClr val="tx1"/>
                    </a:solidFill>
                  </a:endParaRPr>
                </a:p>
              </p:txBody>
            </p:sp>
            <p:sp>
              <p:nvSpPr>
                <p:cNvPr id="43" name="Freeform 42">
                  <a:extLst>
                    <a:ext uri="{FF2B5EF4-FFF2-40B4-BE49-F238E27FC236}">
                      <a16:creationId xmlns:a16="http://schemas.microsoft.com/office/drawing/2014/main" id="{11EF160A-9CAF-21C8-71B0-9392C268E5B6}"/>
                    </a:ext>
                  </a:extLst>
                </p:cNvPr>
                <p:cNvSpPr/>
                <p:nvPr/>
              </p:nvSpPr>
              <p:spPr>
                <a:xfrm>
                  <a:off x="1763274" y="3896027"/>
                  <a:ext cx="57766" cy="48535"/>
                </a:xfrm>
                <a:custGeom>
                  <a:avLst/>
                  <a:gdLst>
                    <a:gd name="connsiteX0" fmla="*/ 45669 w 57766"/>
                    <a:gd name="connsiteY0" fmla="*/ 48535 h 48535"/>
                    <a:gd name="connsiteX1" fmla="*/ 28278 w 57766"/>
                    <a:gd name="connsiteY1" fmla="*/ 23990 h 48535"/>
                    <a:gd name="connsiteX2" fmla="*/ 0 w 57766"/>
                    <a:gd name="connsiteY2" fmla="*/ 12626 h 48535"/>
                    <a:gd name="connsiteX3" fmla="*/ 605 w 57766"/>
                    <a:gd name="connsiteY3" fmla="*/ 0 h 48535"/>
                    <a:gd name="connsiteX4" fmla="*/ 35839 w 57766"/>
                    <a:gd name="connsiteY4" fmla="*/ 13889 h 48535"/>
                    <a:gd name="connsiteX5" fmla="*/ 57766 w 57766"/>
                    <a:gd name="connsiteY5" fmla="*/ 44899 h 48535"/>
                    <a:gd name="connsiteX6" fmla="*/ 45719 w 57766"/>
                    <a:gd name="connsiteY6" fmla="*/ 48535 h 4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766" h="48535">
                      <a:moveTo>
                        <a:pt x="45669" y="48535"/>
                      </a:moveTo>
                      <a:cubicBezTo>
                        <a:pt x="42795" y="38990"/>
                        <a:pt x="36646" y="30303"/>
                        <a:pt x="28278" y="23990"/>
                      </a:cubicBezTo>
                      <a:cubicBezTo>
                        <a:pt x="18953" y="16970"/>
                        <a:pt x="9174" y="13081"/>
                        <a:pt x="0" y="12626"/>
                      </a:cubicBezTo>
                      <a:lnTo>
                        <a:pt x="605" y="0"/>
                      </a:lnTo>
                      <a:cubicBezTo>
                        <a:pt x="12299" y="556"/>
                        <a:pt x="24498" y="5354"/>
                        <a:pt x="35839" y="13889"/>
                      </a:cubicBezTo>
                      <a:cubicBezTo>
                        <a:pt x="46324" y="21768"/>
                        <a:pt x="54137" y="32778"/>
                        <a:pt x="57766" y="44899"/>
                      </a:cubicBezTo>
                      <a:lnTo>
                        <a:pt x="45719" y="48535"/>
                      </a:lnTo>
                      <a:close/>
                    </a:path>
                  </a:pathLst>
                </a:custGeom>
                <a:solidFill>
                  <a:schemeClr val="tx1"/>
                </a:solidFill>
                <a:ln w="5023" cap="flat">
                  <a:noFill/>
                  <a:prstDash val="solid"/>
                  <a:miter/>
                </a:ln>
              </p:spPr>
              <p:txBody>
                <a:bodyPr rtlCol="0" anchor="ctr"/>
                <a:lstStyle/>
                <a:p>
                  <a:endParaRPr lang="en-US">
                    <a:solidFill>
                      <a:schemeClr val="tx1"/>
                    </a:solidFill>
                  </a:endParaRPr>
                </a:p>
              </p:txBody>
            </p:sp>
            <p:sp>
              <p:nvSpPr>
                <p:cNvPr id="44" name="Freeform 43">
                  <a:extLst>
                    <a:ext uri="{FF2B5EF4-FFF2-40B4-BE49-F238E27FC236}">
                      <a16:creationId xmlns:a16="http://schemas.microsoft.com/office/drawing/2014/main" id="{5B4F9128-C41A-722F-501C-D0AFAC919689}"/>
                    </a:ext>
                  </a:extLst>
                </p:cNvPr>
                <p:cNvSpPr/>
                <p:nvPr/>
              </p:nvSpPr>
              <p:spPr>
                <a:xfrm>
                  <a:off x="1536448" y="3764501"/>
                  <a:ext cx="277777" cy="173445"/>
                </a:xfrm>
                <a:custGeom>
                  <a:avLst/>
                  <a:gdLst>
                    <a:gd name="connsiteX0" fmla="*/ 180251 w 277777"/>
                    <a:gd name="connsiteY0" fmla="*/ 173445 h 173445"/>
                    <a:gd name="connsiteX1" fmla="*/ 176319 w 277777"/>
                    <a:gd name="connsiteY1" fmla="*/ 172082 h 173445"/>
                    <a:gd name="connsiteX2" fmla="*/ 122888 w 277777"/>
                    <a:gd name="connsiteY2" fmla="*/ 129657 h 173445"/>
                    <a:gd name="connsiteX3" fmla="*/ 121577 w 277777"/>
                    <a:gd name="connsiteY3" fmla="*/ 121172 h 173445"/>
                    <a:gd name="connsiteX4" fmla="*/ 140732 w 277777"/>
                    <a:gd name="connsiteY4" fmla="*/ 64657 h 173445"/>
                    <a:gd name="connsiteX5" fmla="*/ 13656 w 277777"/>
                    <a:gd name="connsiteY5" fmla="*/ 74051 h 173445"/>
                    <a:gd name="connsiteX6" fmla="*/ 8717 w 277777"/>
                    <a:gd name="connsiteY6" fmla="*/ 73900 h 173445"/>
                    <a:gd name="connsiteX7" fmla="*/ 5390 w 277777"/>
                    <a:gd name="connsiteY7" fmla="*/ 70213 h 173445"/>
                    <a:gd name="connsiteX8" fmla="*/ 349 w 277777"/>
                    <a:gd name="connsiteY8" fmla="*/ 55566 h 173445"/>
                    <a:gd name="connsiteX9" fmla="*/ 2970 w 277777"/>
                    <a:gd name="connsiteY9" fmla="*/ 48142 h 173445"/>
                    <a:gd name="connsiteX10" fmla="*/ 201774 w 277777"/>
                    <a:gd name="connsiteY10" fmla="*/ 17738 h 173445"/>
                    <a:gd name="connsiteX11" fmla="*/ 275368 w 277777"/>
                    <a:gd name="connsiteY11" fmla="*/ 75819 h 173445"/>
                    <a:gd name="connsiteX12" fmla="*/ 276427 w 277777"/>
                    <a:gd name="connsiteY12" fmla="*/ 84657 h 173445"/>
                    <a:gd name="connsiteX13" fmla="*/ 232069 w 277777"/>
                    <a:gd name="connsiteY13" fmla="*/ 141728 h 173445"/>
                    <a:gd name="connsiteX14" fmla="*/ 230456 w 277777"/>
                    <a:gd name="connsiteY14" fmla="*/ 143193 h 173445"/>
                    <a:gd name="connsiteX15" fmla="*/ 183577 w 277777"/>
                    <a:gd name="connsiteY15" fmla="*/ 172486 h 173445"/>
                    <a:gd name="connsiteX16" fmla="*/ 180251 w 277777"/>
                    <a:gd name="connsiteY16" fmla="*/ 173445 h 173445"/>
                    <a:gd name="connsiteX17" fmla="*/ 135237 w 277777"/>
                    <a:gd name="connsiteY17" fmla="*/ 123395 h 173445"/>
                    <a:gd name="connsiteX18" fmla="*/ 180654 w 277777"/>
                    <a:gd name="connsiteY18" fmla="*/ 159455 h 173445"/>
                    <a:gd name="connsiteX19" fmla="*/ 222794 w 277777"/>
                    <a:gd name="connsiteY19" fmla="*/ 133092 h 173445"/>
                    <a:gd name="connsiteX20" fmla="*/ 262615 w 277777"/>
                    <a:gd name="connsiteY20" fmla="*/ 81880 h 173445"/>
                    <a:gd name="connsiteX21" fmla="*/ 193961 w 277777"/>
                    <a:gd name="connsiteY21" fmla="*/ 27688 h 173445"/>
                    <a:gd name="connsiteX22" fmla="*/ 13959 w 277777"/>
                    <a:gd name="connsiteY22" fmla="*/ 56324 h 173445"/>
                    <a:gd name="connsiteX23" fmla="*/ 15219 w 277777"/>
                    <a:gd name="connsiteY23" fmla="*/ 59960 h 173445"/>
                    <a:gd name="connsiteX24" fmla="*/ 151166 w 277777"/>
                    <a:gd name="connsiteY24" fmla="*/ 57536 h 173445"/>
                    <a:gd name="connsiteX25" fmla="*/ 135288 w 277777"/>
                    <a:gd name="connsiteY25" fmla="*/ 123395 h 173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77777" h="173445">
                      <a:moveTo>
                        <a:pt x="180251" y="173445"/>
                      </a:moveTo>
                      <a:cubicBezTo>
                        <a:pt x="178839" y="173445"/>
                        <a:pt x="177478" y="172991"/>
                        <a:pt x="176319" y="172082"/>
                      </a:cubicBezTo>
                      <a:lnTo>
                        <a:pt x="122888" y="129657"/>
                      </a:lnTo>
                      <a:cubicBezTo>
                        <a:pt x="120317" y="127587"/>
                        <a:pt x="119712" y="123900"/>
                        <a:pt x="121577" y="121172"/>
                      </a:cubicBezTo>
                      <a:cubicBezTo>
                        <a:pt x="133524" y="103546"/>
                        <a:pt x="147385" y="74354"/>
                        <a:pt x="140732" y="64657"/>
                      </a:cubicBezTo>
                      <a:cubicBezTo>
                        <a:pt x="128180" y="46425"/>
                        <a:pt x="73540" y="50415"/>
                        <a:pt x="13656" y="74051"/>
                      </a:cubicBezTo>
                      <a:cubicBezTo>
                        <a:pt x="12043" y="74657"/>
                        <a:pt x="10279" y="74657"/>
                        <a:pt x="8717" y="73900"/>
                      </a:cubicBezTo>
                      <a:cubicBezTo>
                        <a:pt x="7154" y="73193"/>
                        <a:pt x="5944" y="71829"/>
                        <a:pt x="5390" y="70213"/>
                      </a:cubicBezTo>
                      <a:lnTo>
                        <a:pt x="349" y="55566"/>
                      </a:lnTo>
                      <a:cubicBezTo>
                        <a:pt x="-609" y="52789"/>
                        <a:pt x="450" y="49708"/>
                        <a:pt x="2970" y="48142"/>
                      </a:cubicBezTo>
                      <a:cubicBezTo>
                        <a:pt x="8364" y="44758"/>
                        <a:pt x="136044" y="-34434"/>
                        <a:pt x="201774" y="17738"/>
                      </a:cubicBezTo>
                      <a:lnTo>
                        <a:pt x="275368" y="75819"/>
                      </a:lnTo>
                      <a:cubicBezTo>
                        <a:pt x="278090" y="77991"/>
                        <a:pt x="278594" y="81930"/>
                        <a:pt x="276427" y="84657"/>
                      </a:cubicBezTo>
                      <a:lnTo>
                        <a:pt x="232069" y="141728"/>
                      </a:lnTo>
                      <a:cubicBezTo>
                        <a:pt x="231615" y="142334"/>
                        <a:pt x="231061" y="142839"/>
                        <a:pt x="230456" y="143193"/>
                      </a:cubicBezTo>
                      <a:lnTo>
                        <a:pt x="183577" y="172486"/>
                      </a:lnTo>
                      <a:cubicBezTo>
                        <a:pt x="182569" y="173142"/>
                        <a:pt x="181410" y="173445"/>
                        <a:pt x="180251" y="173445"/>
                      </a:cubicBezTo>
                      <a:close/>
                      <a:moveTo>
                        <a:pt x="135237" y="123395"/>
                      </a:moveTo>
                      <a:lnTo>
                        <a:pt x="180654" y="159455"/>
                      </a:lnTo>
                      <a:lnTo>
                        <a:pt x="222794" y="133092"/>
                      </a:lnTo>
                      <a:lnTo>
                        <a:pt x="262615" y="81880"/>
                      </a:lnTo>
                      <a:lnTo>
                        <a:pt x="193961" y="27688"/>
                      </a:lnTo>
                      <a:cubicBezTo>
                        <a:pt x="141337" y="-14080"/>
                        <a:pt x="36390" y="43243"/>
                        <a:pt x="13959" y="56324"/>
                      </a:cubicBezTo>
                      <a:lnTo>
                        <a:pt x="15219" y="59960"/>
                      </a:lnTo>
                      <a:cubicBezTo>
                        <a:pt x="70666" y="39203"/>
                        <a:pt x="132717" y="30718"/>
                        <a:pt x="151166" y="57536"/>
                      </a:cubicBezTo>
                      <a:cubicBezTo>
                        <a:pt x="153535" y="60970"/>
                        <a:pt x="163364" y="79758"/>
                        <a:pt x="135288" y="123395"/>
                      </a:cubicBezTo>
                      <a:close/>
                    </a:path>
                  </a:pathLst>
                </a:custGeom>
                <a:solidFill>
                  <a:schemeClr val="tx1"/>
                </a:solidFill>
                <a:ln w="5023" cap="flat">
                  <a:noFill/>
                  <a:prstDash val="solid"/>
                  <a:miter/>
                </a:ln>
              </p:spPr>
              <p:txBody>
                <a:bodyPr rtlCol="0" anchor="ctr"/>
                <a:lstStyle/>
                <a:p>
                  <a:endParaRPr lang="en-US">
                    <a:solidFill>
                      <a:schemeClr val="tx1"/>
                    </a:solidFill>
                  </a:endParaRPr>
                </a:p>
              </p:txBody>
            </p:sp>
          </p:grpSp>
          <p:sp>
            <p:nvSpPr>
              <p:cNvPr id="34" name="Freeform 33">
                <a:extLst>
                  <a:ext uri="{FF2B5EF4-FFF2-40B4-BE49-F238E27FC236}">
                    <a16:creationId xmlns:a16="http://schemas.microsoft.com/office/drawing/2014/main" id="{755B65CD-D093-EBB2-E383-46E3CD711955}"/>
                  </a:ext>
                </a:extLst>
              </p:cNvPr>
              <p:cNvSpPr/>
              <p:nvPr/>
            </p:nvSpPr>
            <p:spPr>
              <a:xfrm rot="-3095998">
                <a:off x="1642855" y="3928301"/>
                <a:ext cx="12601" cy="68333"/>
              </a:xfrm>
              <a:custGeom>
                <a:avLst/>
                <a:gdLst>
                  <a:gd name="connsiteX0" fmla="*/ 0 w 12601"/>
                  <a:gd name="connsiteY0" fmla="*/ 0 h 68333"/>
                  <a:gd name="connsiteX1" fmla="*/ 12602 w 12601"/>
                  <a:gd name="connsiteY1" fmla="*/ 0 h 68333"/>
                  <a:gd name="connsiteX2" fmla="*/ 12602 w 12601"/>
                  <a:gd name="connsiteY2" fmla="*/ 68333 h 68333"/>
                  <a:gd name="connsiteX3" fmla="*/ 0 w 12601"/>
                  <a:gd name="connsiteY3" fmla="*/ 68333 h 68333"/>
                </a:gdLst>
                <a:ahLst/>
                <a:cxnLst>
                  <a:cxn ang="0">
                    <a:pos x="connsiteX0" y="connsiteY0"/>
                  </a:cxn>
                  <a:cxn ang="0">
                    <a:pos x="connsiteX1" y="connsiteY1"/>
                  </a:cxn>
                  <a:cxn ang="0">
                    <a:pos x="connsiteX2" y="connsiteY2"/>
                  </a:cxn>
                  <a:cxn ang="0">
                    <a:pos x="connsiteX3" y="connsiteY3"/>
                  </a:cxn>
                </a:cxnLst>
                <a:rect l="l" t="t" r="r" b="b"/>
                <a:pathLst>
                  <a:path w="12601" h="68333">
                    <a:moveTo>
                      <a:pt x="0" y="0"/>
                    </a:moveTo>
                    <a:lnTo>
                      <a:pt x="12602" y="0"/>
                    </a:lnTo>
                    <a:lnTo>
                      <a:pt x="12602" y="68333"/>
                    </a:lnTo>
                    <a:lnTo>
                      <a:pt x="0" y="68333"/>
                    </a:lnTo>
                    <a:close/>
                  </a:path>
                </a:pathLst>
              </a:custGeom>
              <a:solidFill>
                <a:schemeClr val="tx1"/>
              </a:solidFill>
              <a:ln w="5023" cap="flat">
                <a:noFill/>
                <a:prstDash val="solid"/>
                <a:miter/>
              </a:ln>
            </p:spPr>
            <p:txBody>
              <a:bodyPr rtlCol="0" anchor="ctr"/>
              <a:lstStyle/>
              <a:p>
                <a:endParaRPr lang="en-US">
                  <a:solidFill>
                    <a:schemeClr val="tx1"/>
                  </a:solidFill>
                </a:endParaRPr>
              </a:p>
            </p:txBody>
          </p:sp>
          <p:sp>
            <p:nvSpPr>
              <p:cNvPr id="35" name="Freeform 34">
                <a:extLst>
                  <a:ext uri="{FF2B5EF4-FFF2-40B4-BE49-F238E27FC236}">
                    <a16:creationId xmlns:a16="http://schemas.microsoft.com/office/drawing/2014/main" id="{110AE18C-D027-8D68-92C9-DA29613134E4}"/>
                  </a:ext>
                </a:extLst>
              </p:cNvPr>
              <p:cNvSpPr/>
              <p:nvPr/>
            </p:nvSpPr>
            <p:spPr>
              <a:xfrm rot="-3116402">
                <a:off x="1343423" y="4246052"/>
                <a:ext cx="153690" cy="12626"/>
              </a:xfrm>
              <a:custGeom>
                <a:avLst/>
                <a:gdLst>
                  <a:gd name="connsiteX0" fmla="*/ 0 w 153690"/>
                  <a:gd name="connsiteY0" fmla="*/ 0 h 12626"/>
                  <a:gd name="connsiteX1" fmla="*/ 153690 w 153690"/>
                  <a:gd name="connsiteY1" fmla="*/ 0 h 12626"/>
                  <a:gd name="connsiteX2" fmla="*/ 153690 w 153690"/>
                  <a:gd name="connsiteY2" fmla="*/ 12626 h 12626"/>
                  <a:gd name="connsiteX3" fmla="*/ 0 w 153690"/>
                  <a:gd name="connsiteY3" fmla="*/ 12626 h 12626"/>
                </a:gdLst>
                <a:ahLst/>
                <a:cxnLst>
                  <a:cxn ang="0">
                    <a:pos x="connsiteX0" y="connsiteY0"/>
                  </a:cxn>
                  <a:cxn ang="0">
                    <a:pos x="connsiteX1" y="connsiteY1"/>
                  </a:cxn>
                  <a:cxn ang="0">
                    <a:pos x="connsiteX2" y="connsiteY2"/>
                  </a:cxn>
                  <a:cxn ang="0">
                    <a:pos x="connsiteX3" y="connsiteY3"/>
                  </a:cxn>
                </a:cxnLst>
                <a:rect l="l" t="t" r="r" b="b"/>
                <a:pathLst>
                  <a:path w="153690" h="12626">
                    <a:moveTo>
                      <a:pt x="0" y="0"/>
                    </a:moveTo>
                    <a:lnTo>
                      <a:pt x="153690" y="0"/>
                    </a:lnTo>
                    <a:lnTo>
                      <a:pt x="153690" y="12626"/>
                    </a:lnTo>
                    <a:lnTo>
                      <a:pt x="0" y="12626"/>
                    </a:lnTo>
                    <a:close/>
                  </a:path>
                </a:pathLst>
              </a:custGeom>
              <a:solidFill>
                <a:schemeClr val="tx1"/>
              </a:solidFill>
              <a:ln w="5023" cap="flat">
                <a:noFill/>
                <a:prstDash val="solid"/>
                <a:miter/>
              </a:ln>
            </p:spPr>
            <p:txBody>
              <a:bodyPr rtlCol="0" anchor="ctr"/>
              <a:lstStyle/>
              <a:p>
                <a:endParaRPr lang="en-US">
                  <a:solidFill>
                    <a:schemeClr val="tx1"/>
                  </a:solidFill>
                </a:endParaRPr>
              </a:p>
            </p:txBody>
          </p:sp>
          <p:sp>
            <p:nvSpPr>
              <p:cNvPr id="36" name="Freeform 35">
                <a:extLst>
                  <a:ext uri="{FF2B5EF4-FFF2-40B4-BE49-F238E27FC236}">
                    <a16:creationId xmlns:a16="http://schemas.microsoft.com/office/drawing/2014/main" id="{E4C62440-79D4-A747-2D06-5E2AB648464E}"/>
                  </a:ext>
                </a:extLst>
              </p:cNvPr>
              <p:cNvSpPr/>
              <p:nvPr/>
            </p:nvSpPr>
            <p:spPr>
              <a:xfrm rot="-3109201">
                <a:off x="1469579" y="4152338"/>
                <a:ext cx="48088" cy="12626"/>
              </a:xfrm>
              <a:custGeom>
                <a:avLst/>
                <a:gdLst>
                  <a:gd name="connsiteX0" fmla="*/ 0 w 48088"/>
                  <a:gd name="connsiteY0" fmla="*/ 0 h 12626"/>
                  <a:gd name="connsiteX1" fmla="*/ 48088 w 48088"/>
                  <a:gd name="connsiteY1" fmla="*/ 0 h 12626"/>
                  <a:gd name="connsiteX2" fmla="*/ 48088 w 48088"/>
                  <a:gd name="connsiteY2" fmla="*/ 12626 h 12626"/>
                  <a:gd name="connsiteX3" fmla="*/ 0 w 48088"/>
                  <a:gd name="connsiteY3" fmla="*/ 12626 h 12626"/>
                </a:gdLst>
                <a:ahLst/>
                <a:cxnLst>
                  <a:cxn ang="0">
                    <a:pos x="connsiteX0" y="connsiteY0"/>
                  </a:cxn>
                  <a:cxn ang="0">
                    <a:pos x="connsiteX1" y="connsiteY1"/>
                  </a:cxn>
                  <a:cxn ang="0">
                    <a:pos x="connsiteX2" y="connsiteY2"/>
                  </a:cxn>
                  <a:cxn ang="0">
                    <a:pos x="connsiteX3" y="connsiteY3"/>
                  </a:cxn>
                </a:cxnLst>
                <a:rect l="l" t="t" r="r" b="b"/>
                <a:pathLst>
                  <a:path w="48088" h="12626">
                    <a:moveTo>
                      <a:pt x="0" y="0"/>
                    </a:moveTo>
                    <a:lnTo>
                      <a:pt x="48088" y="0"/>
                    </a:lnTo>
                    <a:lnTo>
                      <a:pt x="48088" y="12626"/>
                    </a:lnTo>
                    <a:lnTo>
                      <a:pt x="0" y="12626"/>
                    </a:lnTo>
                    <a:close/>
                  </a:path>
                </a:pathLst>
              </a:custGeom>
              <a:solidFill>
                <a:schemeClr val="tx1"/>
              </a:solidFill>
              <a:ln w="5023" cap="flat">
                <a:noFill/>
                <a:prstDash val="solid"/>
                <a:miter/>
              </a:ln>
            </p:spPr>
            <p:txBody>
              <a:bodyPr rtlCol="0" anchor="ctr"/>
              <a:lstStyle/>
              <a:p>
                <a:endParaRPr lang="en-US">
                  <a:solidFill>
                    <a:schemeClr val="tx1"/>
                  </a:solidFill>
                </a:endParaRPr>
              </a:p>
            </p:txBody>
          </p:sp>
          <p:sp>
            <p:nvSpPr>
              <p:cNvPr id="37" name="Freeform 36">
                <a:extLst>
                  <a:ext uri="{FF2B5EF4-FFF2-40B4-BE49-F238E27FC236}">
                    <a16:creationId xmlns:a16="http://schemas.microsoft.com/office/drawing/2014/main" id="{C0A38310-FF6B-2F7A-133E-D83B6B799D53}"/>
                  </a:ext>
                </a:extLst>
              </p:cNvPr>
              <p:cNvSpPr/>
              <p:nvPr/>
            </p:nvSpPr>
            <p:spPr>
              <a:xfrm rot="-3124200">
                <a:off x="1513037" y="4092459"/>
                <a:ext cx="54943" cy="12626"/>
              </a:xfrm>
              <a:custGeom>
                <a:avLst/>
                <a:gdLst>
                  <a:gd name="connsiteX0" fmla="*/ 0 w 54943"/>
                  <a:gd name="connsiteY0" fmla="*/ 0 h 12626"/>
                  <a:gd name="connsiteX1" fmla="*/ 54943 w 54943"/>
                  <a:gd name="connsiteY1" fmla="*/ 0 h 12626"/>
                  <a:gd name="connsiteX2" fmla="*/ 54943 w 54943"/>
                  <a:gd name="connsiteY2" fmla="*/ 12626 h 12626"/>
                  <a:gd name="connsiteX3" fmla="*/ 0 w 54943"/>
                  <a:gd name="connsiteY3" fmla="*/ 12626 h 12626"/>
                </a:gdLst>
                <a:ahLst/>
                <a:cxnLst>
                  <a:cxn ang="0">
                    <a:pos x="connsiteX0" y="connsiteY0"/>
                  </a:cxn>
                  <a:cxn ang="0">
                    <a:pos x="connsiteX1" y="connsiteY1"/>
                  </a:cxn>
                  <a:cxn ang="0">
                    <a:pos x="connsiteX2" y="connsiteY2"/>
                  </a:cxn>
                  <a:cxn ang="0">
                    <a:pos x="connsiteX3" y="connsiteY3"/>
                  </a:cxn>
                </a:cxnLst>
                <a:rect l="l" t="t" r="r" b="b"/>
                <a:pathLst>
                  <a:path w="54943" h="12626">
                    <a:moveTo>
                      <a:pt x="0" y="0"/>
                    </a:moveTo>
                    <a:lnTo>
                      <a:pt x="54943" y="0"/>
                    </a:lnTo>
                    <a:lnTo>
                      <a:pt x="54943" y="12626"/>
                    </a:lnTo>
                    <a:lnTo>
                      <a:pt x="0" y="12626"/>
                    </a:lnTo>
                    <a:close/>
                  </a:path>
                </a:pathLst>
              </a:custGeom>
              <a:solidFill>
                <a:schemeClr val="tx1"/>
              </a:solidFill>
              <a:ln w="5023" cap="flat">
                <a:noFill/>
                <a:prstDash val="solid"/>
                <a:miter/>
              </a:ln>
            </p:spPr>
            <p:txBody>
              <a:bodyPr rtlCol="0" anchor="ctr"/>
              <a:lstStyle/>
              <a:p>
                <a:endParaRPr lang="en-US">
                  <a:solidFill>
                    <a:schemeClr val="tx1"/>
                  </a:solidFill>
                </a:endParaRPr>
              </a:p>
            </p:txBody>
          </p:sp>
        </p:grpSp>
      </p:grpSp>
      <p:sp>
        <p:nvSpPr>
          <p:cNvPr id="54" name="Rectangle: Rounded Corners 52">
            <a:extLst>
              <a:ext uri="{FF2B5EF4-FFF2-40B4-BE49-F238E27FC236}">
                <a16:creationId xmlns:a16="http://schemas.microsoft.com/office/drawing/2014/main" id="{C3ED0119-F197-19D3-1E05-242AD3EF21E2}"/>
              </a:ext>
            </a:extLst>
          </p:cNvPr>
          <p:cNvSpPr/>
          <p:nvPr/>
        </p:nvSpPr>
        <p:spPr>
          <a:xfrm>
            <a:off x="6025662" y="5128784"/>
            <a:ext cx="5724993" cy="854454"/>
          </a:xfrm>
          <a:prstGeom prst="roundRect">
            <a:avLst/>
          </a:prstGeom>
          <a:solidFill>
            <a:schemeClr val="tx1">
              <a:lumMod val="65000"/>
              <a:alpha val="1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dirty="0">
                <a:solidFill>
                  <a:schemeClr val="tx1"/>
                </a:solidFill>
                <a:latin typeface="Amazon Ember Display Light" panose="020F0403020204020204" pitchFamily="34" charset="0"/>
                <a:ea typeface="Amazon Ember Display Light" panose="020F0403020204020204" pitchFamily="34" charset="0"/>
                <a:cs typeface="Amazon Ember Display Light" panose="020F0403020204020204" pitchFamily="34" charset="0"/>
              </a:rPr>
              <a:t>AI agents are autonomous systems that understand, plan, and execute actions to achieve specific goals.</a:t>
            </a:r>
          </a:p>
        </p:txBody>
      </p:sp>
      <p:sp>
        <p:nvSpPr>
          <p:cNvPr id="6" name="Title 1">
            <a:extLst>
              <a:ext uri="{FF2B5EF4-FFF2-40B4-BE49-F238E27FC236}">
                <a16:creationId xmlns:a16="http://schemas.microsoft.com/office/drawing/2014/main" id="{CB1DE09A-2FC4-993A-8E3D-59E2D7AAB28B}"/>
              </a:ext>
            </a:extLst>
          </p:cNvPr>
          <p:cNvSpPr txBox="1">
            <a:spLocks/>
          </p:cNvSpPr>
          <p:nvPr/>
        </p:nvSpPr>
        <p:spPr>
          <a:xfrm>
            <a:off x="609599" y="624312"/>
            <a:ext cx="10972800" cy="53553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3600" b="0" i="0" kern="1200">
                <a:solidFill>
                  <a:schemeClr val="tx1"/>
                </a:solidFill>
                <a:latin typeface="Amazon Ember Display" panose="020F0603020204020204" pitchFamily="34" charset="0"/>
                <a:ea typeface="Amazon Ember Display" panose="020F0603020204020204" pitchFamily="34" charset="0"/>
                <a:cs typeface="Amazon Ember Display" panose="020F0603020204020204" pitchFamily="34" charset="0"/>
              </a:defRPr>
            </a:lvl1pPr>
          </a:lstStyle>
          <a:p>
            <a:r>
              <a:rPr lang="en-US" dirty="0"/>
              <a:t>What is Agentic AI?</a:t>
            </a:r>
          </a:p>
        </p:txBody>
      </p:sp>
    </p:spTree>
    <p:extLst>
      <p:ext uri="{BB962C8B-B14F-4D97-AF65-F5344CB8AC3E}">
        <p14:creationId xmlns:p14="http://schemas.microsoft.com/office/powerpoint/2010/main" val="6225597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37A6527-A136-DA98-7C1D-4796B166D35A}"/>
              </a:ext>
            </a:extLst>
          </p:cNvPr>
          <p:cNvPicPr>
            <a:picLocks noChangeAspect="1"/>
          </p:cNvPicPr>
          <p:nvPr/>
        </p:nvPicPr>
        <p:blipFill>
          <a:blip r:embed="rId2"/>
          <a:stretch>
            <a:fillRect/>
          </a:stretch>
        </p:blipFill>
        <p:spPr>
          <a:xfrm>
            <a:off x="609599" y="1302355"/>
            <a:ext cx="10972801" cy="4931333"/>
          </a:xfrm>
          <a:prstGeom prst="rect">
            <a:avLst/>
          </a:prstGeom>
        </p:spPr>
      </p:pic>
      <p:sp>
        <p:nvSpPr>
          <p:cNvPr id="4" name="Title 1">
            <a:extLst>
              <a:ext uri="{FF2B5EF4-FFF2-40B4-BE49-F238E27FC236}">
                <a16:creationId xmlns:a16="http://schemas.microsoft.com/office/drawing/2014/main" id="{F3D98242-3B9A-9DFF-595A-990096079FCF}"/>
              </a:ext>
            </a:extLst>
          </p:cNvPr>
          <p:cNvSpPr txBox="1">
            <a:spLocks/>
          </p:cNvSpPr>
          <p:nvPr/>
        </p:nvSpPr>
        <p:spPr>
          <a:xfrm>
            <a:off x="609599" y="624312"/>
            <a:ext cx="10972800" cy="53553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3600" b="0" i="0" kern="1200">
                <a:solidFill>
                  <a:schemeClr val="tx1"/>
                </a:solidFill>
                <a:latin typeface="Amazon Ember Display" panose="020F0603020204020204" pitchFamily="34" charset="0"/>
                <a:ea typeface="Amazon Ember Display" panose="020F0603020204020204" pitchFamily="34" charset="0"/>
                <a:cs typeface="Amazon Ember Display" panose="020F0603020204020204" pitchFamily="34" charset="0"/>
              </a:defRPr>
            </a:lvl1pPr>
          </a:lstStyle>
          <a:p>
            <a:r>
              <a:rPr lang="en-US"/>
              <a:t>What does an agentic system look like? </a:t>
            </a:r>
            <a:endParaRPr lang="en-US" dirty="0"/>
          </a:p>
        </p:txBody>
      </p:sp>
      <p:sp>
        <p:nvSpPr>
          <p:cNvPr id="2" name="Rectangle 1">
            <a:extLst>
              <a:ext uri="{FF2B5EF4-FFF2-40B4-BE49-F238E27FC236}">
                <a16:creationId xmlns:a16="http://schemas.microsoft.com/office/drawing/2014/main" id="{01CAAC55-AACE-BB1B-D8BF-04892D6D7F0B}"/>
              </a:ext>
            </a:extLst>
          </p:cNvPr>
          <p:cNvSpPr/>
          <p:nvPr/>
        </p:nvSpPr>
        <p:spPr>
          <a:xfrm>
            <a:off x="365760" y="2743200"/>
            <a:ext cx="11216639" cy="3490488"/>
          </a:xfrm>
          <a:prstGeom prst="rect">
            <a:avLst/>
          </a:prstGeom>
          <a:solidFill>
            <a:srgbClr val="151D2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990749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45C442-1C57-654B-F09C-EAB1B05E45B9}"/>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BCE10392-F06D-C4BC-777A-2954FE8FEBEB}"/>
              </a:ext>
            </a:extLst>
          </p:cNvPr>
          <p:cNvPicPr>
            <a:picLocks noChangeAspect="1"/>
          </p:cNvPicPr>
          <p:nvPr/>
        </p:nvPicPr>
        <p:blipFill>
          <a:blip r:embed="rId2"/>
          <a:stretch>
            <a:fillRect/>
          </a:stretch>
        </p:blipFill>
        <p:spPr>
          <a:xfrm>
            <a:off x="609599" y="1302355"/>
            <a:ext cx="10972801" cy="4931333"/>
          </a:xfrm>
          <a:prstGeom prst="rect">
            <a:avLst/>
          </a:prstGeom>
        </p:spPr>
      </p:pic>
      <p:pic>
        <p:nvPicPr>
          <p:cNvPr id="3" name="Picture 2">
            <a:extLst>
              <a:ext uri="{FF2B5EF4-FFF2-40B4-BE49-F238E27FC236}">
                <a16:creationId xmlns:a16="http://schemas.microsoft.com/office/drawing/2014/main" id="{07760610-222F-BE17-ECC2-F14BBB2DF41C}"/>
              </a:ext>
            </a:extLst>
          </p:cNvPr>
          <p:cNvPicPr>
            <a:picLocks noChangeAspect="1"/>
          </p:cNvPicPr>
          <p:nvPr/>
        </p:nvPicPr>
        <p:blipFill>
          <a:blip r:embed="rId3"/>
          <a:stretch>
            <a:fillRect/>
          </a:stretch>
        </p:blipFill>
        <p:spPr>
          <a:xfrm>
            <a:off x="539262" y="4130566"/>
            <a:ext cx="11043138" cy="2113632"/>
          </a:xfrm>
          <a:prstGeom prst="rect">
            <a:avLst/>
          </a:prstGeom>
        </p:spPr>
      </p:pic>
      <p:pic>
        <p:nvPicPr>
          <p:cNvPr id="4" name="Picture 3">
            <a:extLst>
              <a:ext uri="{FF2B5EF4-FFF2-40B4-BE49-F238E27FC236}">
                <a16:creationId xmlns:a16="http://schemas.microsoft.com/office/drawing/2014/main" id="{07EF4792-5872-A635-667B-A5150AF1A0CD}"/>
              </a:ext>
            </a:extLst>
          </p:cNvPr>
          <p:cNvPicPr>
            <a:picLocks noChangeAspect="1"/>
          </p:cNvPicPr>
          <p:nvPr/>
        </p:nvPicPr>
        <p:blipFill>
          <a:blip r:embed="rId4"/>
          <a:stretch>
            <a:fillRect/>
          </a:stretch>
        </p:blipFill>
        <p:spPr>
          <a:xfrm>
            <a:off x="8870731" y="3289737"/>
            <a:ext cx="2711668" cy="1072055"/>
          </a:xfrm>
          <a:prstGeom prst="rect">
            <a:avLst/>
          </a:prstGeom>
        </p:spPr>
      </p:pic>
      <p:sp>
        <p:nvSpPr>
          <p:cNvPr id="8" name="Title 1">
            <a:extLst>
              <a:ext uri="{FF2B5EF4-FFF2-40B4-BE49-F238E27FC236}">
                <a16:creationId xmlns:a16="http://schemas.microsoft.com/office/drawing/2014/main" id="{7ABE866A-6B0C-F0C8-DE82-0A1A74ED9F45}"/>
              </a:ext>
            </a:extLst>
          </p:cNvPr>
          <p:cNvSpPr>
            <a:spLocks noGrp="1"/>
          </p:cNvSpPr>
          <p:nvPr>
            <p:ph type="title"/>
          </p:nvPr>
        </p:nvSpPr>
        <p:spPr>
          <a:xfrm>
            <a:off x="609599" y="624312"/>
            <a:ext cx="10972800" cy="535531"/>
          </a:xfrm>
        </p:spPr>
        <p:txBody>
          <a:bodyPr/>
          <a:lstStyle/>
          <a:p>
            <a:r>
              <a:rPr lang="en-US" dirty="0"/>
              <a:t>What does an agentic system look like? </a:t>
            </a:r>
          </a:p>
        </p:txBody>
      </p:sp>
      <p:sp>
        <p:nvSpPr>
          <p:cNvPr id="2" name="Rectangle 1">
            <a:extLst>
              <a:ext uri="{FF2B5EF4-FFF2-40B4-BE49-F238E27FC236}">
                <a16:creationId xmlns:a16="http://schemas.microsoft.com/office/drawing/2014/main" id="{61673F6E-896B-DE04-BE27-F89030D90655}"/>
              </a:ext>
            </a:extLst>
          </p:cNvPr>
          <p:cNvSpPr/>
          <p:nvPr/>
        </p:nvSpPr>
        <p:spPr>
          <a:xfrm>
            <a:off x="365760" y="4120056"/>
            <a:ext cx="11216639" cy="2266032"/>
          </a:xfrm>
          <a:prstGeom prst="rect">
            <a:avLst/>
          </a:prstGeom>
          <a:solidFill>
            <a:srgbClr val="151D2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6E3F7D5B-D38B-F7E5-0D6C-EDCA7F3D713D}"/>
              </a:ext>
            </a:extLst>
          </p:cNvPr>
          <p:cNvSpPr/>
          <p:nvPr/>
        </p:nvSpPr>
        <p:spPr>
          <a:xfrm>
            <a:off x="8870730" y="3289737"/>
            <a:ext cx="2864069" cy="3096351"/>
          </a:xfrm>
          <a:prstGeom prst="rect">
            <a:avLst/>
          </a:prstGeom>
          <a:solidFill>
            <a:srgbClr val="151D2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22842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F61311-6547-90DD-8B9C-8E9AE10A365C}"/>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604D81E3-4BE4-DE4B-3357-FBD9C3328506}"/>
              </a:ext>
            </a:extLst>
          </p:cNvPr>
          <p:cNvPicPr>
            <a:picLocks noChangeAspect="1"/>
          </p:cNvPicPr>
          <p:nvPr/>
        </p:nvPicPr>
        <p:blipFill>
          <a:blip r:embed="rId2"/>
          <a:stretch>
            <a:fillRect/>
          </a:stretch>
        </p:blipFill>
        <p:spPr>
          <a:xfrm>
            <a:off x="609599" y="1302355"/>
            <a:ext cx="10972801" cy="4931333"/>
          </a:xfrm>
          <a:prstGeom prst="rect">
            <a:avLst/>
          </a:prstGeom>
        </p:spPr>
      </p:pic>
      <p:pic>
        <p:nvPicPr>
          <p:cNvPr id="3" name="Picture 2">
            <a:extLst>
              <a:ext uri="{FF2B5EF4-FFF2-40B4-BE49-F238E27FC236}">
                <a16:creationId xmlns:a16="http://schemas.microsoft.com/office/drawing/2014/main" id="{77F37B46-7A40-48CC-B413-22AE19607135}"/>
              </a:ext>
            </a:extLst>
          </p:cNvPr>
          <p:cNvPicPr>
            <a:picLocks noChangeAspect="1"/>
          </p:cNvPicPr>
          <p:nvPr/>
        </p:nvPicPr>
        <p:blipFill>
          <a:blip r:embed="rId3"/>
          <a:stretch>
            <a:fillRect/>
          </a:stretch>
        </p:blipFill>
        <p:spPr>
          <a:xfrm>
            <a:off x="5307724" y="5065986"/>
            <a:ext cx="6274676" cy="1178212"/>
          </a:xfrm>
          <a:prstGeom prst="rect">
            <a:avLst/>
          </a:prstGeom>
        </p:spPr>
      </p:pic>
      <p:pic>
        <p:nvPicPr>
          <p:cNvPr id="4" name="Picture 3">
            <a:extLst>
              <a:ext uri="{FF2B5EF4-FFF2-40B4-BE49-F238E27FC236}">
                <a16:creationId xmlns:a16="http://schemas.microsoft.com/office/drawing/2014/main" id="{F5C38FD5-141E-D2B4-2CF8-0285C83FA610}"/>
              </a:ext>
            </a:extLst>
          </p:cNvPr>
          <p:cNvPicPr>
            <a:picLocks noChangeAspect="1"/>
          </p:cNvPicPr>
          <p:nvPr/>
        </p:nvPicPr>
        <p:blipFill>
          <a:blip r:embed="rId4"/>
          <a:stretch>
            <a:fillRect/>
          </a:stretch>
        </p:blipFill>
        <p:spPr>
          <a:xfrm>
            <a:off x="8870731" y="3289737"/>
            <a:ext cx="2711668" cy="1923826"/>
          </a:xfrm>
          <a:prstGeom prst="rect">
            <a:avLst/>
          </a:prstGeom>
        </p:spPr>
      </p:pic>
      <p:pic>
        <p:nvPicPr>
          <p:cNvPr id="5" name="Picture 4">
            <a:extLst>
              <a:ext uri="{FF2B5EF4-FFF2-40B4-BE49-F238E27FC236}">
                <a16:creationId xmlns:a16="http://schemas.microsoft.com/office/drawing/2014/main" id="{18C9A07C-2232-7F02-71D5-84CD7E1D27D8}"/>
              </a:ext>
            </a:extLst>
          </p:cNvPr>
          <p:cNvPicPr>
            <a:picLocks noChangeAspect="1"/>
          </p:cNvPicPr>
          <p:nvPr/>
        </p:nvPicPr>
        <p:blipFill>
          <a:blip r:embed="rId4"/>
          <a:stretch>
            <a:fillRect/>
          </a:stretch>
        </p:blipFill>
        <p:spPr>
          <a:xfrm>
            <a:off x="6584731" y="4482661"/>
            <a:ext cx="2711668" cy="1923826"/>
          </a:xfrm>
          <a:prstGeom prst="rect">
            <a:avLst/>
          </a:prstGeom>
        </p:spPr>
      </p:pic>
      <p:sp>
        <p:nvSpPr>
          <p:cNvPr id="9" name="Title 1">
            <a:extLst>
              <a:ext uri="{FF2B5EF4-FFF2-40B4-BE49-F238E27FC236}">
                <a16:creationId xmlns:a16="http://schemas.microsoft.com/office/drawing/2014/main" id="{C9AEDAA9-187C-B645-8661-485384E7C4BB}"/>
              </a:ext>
            </a:extLst>
          </p:cNvPr>
          <p:cNvSpPr>
            <a:spLocks noGrp="1"/>
          </p:cNvSpPr>
          <p:nvPr>
            <p:ph type="title"/>
          </p:nvPr>
        </p:nvSpPr>
        <p:spPr>
          <a:xfrm>
            <a:off x="609599" y="624312"/>
            <a:ext cx="10972800" cy="535531"/>
          </a:xfrm>
        </p:spPr>
        <p:txBody>
          <a:bodyPr/>
          <a:lstStyle/>
          <a:p>
            <a:r>
              <a:rPr lang="en-US" dirty="0"/>
              <a:t>What does an agentic system look like? </a:t>
            </a:r>
          </a:p>
        </p:txBody>
      </p:sp>
      <p:sp>
        <p:nvSpPr>
          <p:cNvPr id="2" name="Rectangle 1">
            <a:extLst>
              <a:ext uri="{FF2B5EF4-FFF2-40B4-BE49-F238E27FC236}">
                <a16:creationId xmlns:a16="http://schemas.microsoft.com/office/drawing/2014/main" id="{7BCF245C-9EE8-EFB0-2E23-3EEE0E781432}"/>
              </a:ext>
            </a:extLst>
          </p:cNvPr>
          <p:cNvSpPr/>
          <p:nvPr/>
        </p:nvSpPr>
        <p:spPr>
          <a:xfrm>
            <a:off x="6584731" y="4462260"/>
            <a:ext cx="4997668" cy="2069169"/>
          </a:xfrm>
          <a:prstGeom prst="rect">
            <a:avLst/>
          </a:prstGeom>
          <a:solidFill>
            <a:srgbClr val="151D2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DFA5E808-22B0-7E92-BD00-4178624518BE}"/>
              </a:ext>
            </a:extLst>
          </p:cNvPr>
          <p:cNvSpPr/>
          <p:nvPr/>
        </p:nvSpPr>
        <p:spPr>
          <a:xfrm>
            <a:off x="5307723" y="5065986"/>
            <a:ext cx="6061841" cy="1623690"/>
          </a:xfrm>
          <a:prstGeom prst="rect">
            <a:avLst/>
          </a:prstGeom>
          <a:solidFill>
            <a:srgbClr val="151D2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EA7B837E-D113-251B-62B1-0A0384E62BAD}"/>
              </a:ext>
            </a:extLst>
          </p:cNvPr>
          <p:cNvSpPr/>
          <p:nvPr/>
        </p:nvSpPr>
        <p:spPr>
          <a:xfrm>
            <a:off x="8870729" y="3289737"/>
            <a:ext cx="2911967" cy="3552339"/>
          </a:xfrm>
          <a:prstGeom prst="rect">
            <a:avLst/>
          </a:prstGeom>
          <a:solidFill>
            <a:srgbClr val="151D2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32041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975981-D80E-2EC8-8AD9-5FE38883D9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4EF179-EE5B-0797-8B38-953C6E4D99C1}"/>
              </a:ext>
            </a:extLst>
          </p:cNvPr>
          <p:cNvSpPr>
            <a:spLocks noGrp="1"/>
          </p:cNvSpPr>
          <p:nvPr>
            <p:ph type="title"/>
          </p:nvPr>
        </p:nvSpPr>
        <p:spPr>
          <a:xfrm>
            <a:off x="609599" y="624312"/>
            <a:ext cx="10972800" cy="535531"/>
          </a:xfrm>
        </p:spPr>
        <p:txBody>
          <a:bodyPr/>
          <a:lstStyle/>
          <a:p>
            <a:r>
              <a:rPr lang="en-US" dirty="0"/>
              <a:t>What does an agentic system look like? </a:t>
            </a:r>
          </a:p>
        </p:txBody>
      </p:sp>
      <p:pic>
        <p:nvPicPr>
          <p:cNvPr id="6" name="Picture 5">
            <a:extLst>
              <a:ext uri="{FF2B5EF4-FFF2-40B4-BE49-F238E27FC236}">
                <a16:creationId xmlns:a16="http://schemas.microsoft.com/office/drawing/2014/main" id="{9CEF3FB7-C995-CBBD-94BF-AB5ECCBC35D1}"/>
              </a:ext>
            </a:extLst>
          </p:cNvPr>
          <p:cNvPicPr>
            <a:picLocks noChangeAspect="1"/>
          </p:cNvPicPr>
          <p:nvPr/>
        </p:nvPicPr>
        <p:blipFill>
          <a:blip r:embed="rId2"/>
          <a:stretch>
            <a:fillRect/>
          </a:stretch>
        </p:blipFill>
        <p:spPr>
          <a:xfrm>
            <a:off x="609599" y="1302355"/>
            <a:ext cx="10972801" cy="4931333"/>
          </a:xfrm>
          <a:prstGeom prst="rect">
            <a:avLst/>
          </a:prstGeom>
        </p:spPr>
      </p:pic>
    </p:spTree>
    <p:extLst>
      <p:ext uri="{BB962C8B-B14F-4D97-AF65-F5344CB8AC3E}">
        <p14:creationId xmlns:p14="http://schemas.microsoft.com/office/powerpoint/2010/main" val="20278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DA0A25-C0FA-5B9D-9245-2AB15307EA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E96A28-4A91-57AD-1146-C8CF6025A1CC}"/>
              </a:ext>
            </a:extLst>
          </p:cNvPr>
          <p:cNvSpPr>
            <a:spLocks noGrp="1"/>
          </p:cNvSpPr>
          <p:nvPr>
            <p:ph type="title"/>
          </p:nvPr>
        </p:nvSpPr>
        <p:spPr>
          <a:xfrm>
            <a:off x="609600" y="3161234"/>
            <a:ext cx="10972800" cy="535531"/>
          </a:xfrm>
        </p:spPr>
        <p:txBody>
          <a:bodyPr/>
          <a:lstStyle/>
          <a:p>
            <a:pPr algn="ctr"/>
            <a:r>
              <a:rPr lang="en-US" dirty="0"/>
              <a:t>How hard can it be?</a:t>
            </a:r>
          </a:p>
        </p:txBody>
      </p:sp>
    </p:spTree>
    <p:extLst>
      <p:ext uri="{BB962C8B-B14F-4D97-AF65-F5344CB8AC3E}">
        <p14:creationId xmlns:p14="http://schemas.microsoft.com/office/powerpoint/2010/main" val="14991326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0759EA3B-7AB5-2AA1-CC69-D21548FA820B}"/>
              </a:ext>
            </a:extLst>
          </p:cNvPr>
          <p:cNvPicPr>
            <a:picLocks noChangeAspect="1"/>
          </p:cNvPicPr>
          <p:nvPr/>
        </p:nvPicPr>
        <p:blipFill>
          <a:blip r:embed="rId2"/>
          <a:stretch>
            <a:fillRect/>
          </a:stretch>
        </p:blipFill>
        <p:spPr>
          <a:xfrm>
            <a:off x="0" y="2420227"/>
            <a:ext cx="12235655" cy="2017545"/>
          </a:xfrm>
          <a:prstGeom prst="rect">
            <a:avLst/>
          </a:prstGeom>
        </p:spPr>
      </p:pic>
      <p:sp>
        <p:nvSpPr>
          <p:cNvPr id="9" name="TextBox 8">
            <a:extLst>
              <a:ext uri="{FF2B5EF4-FFF2-40B4-BE49-F238E27FC236}">
                <a16:creationId xmlns:a16="http://schemas.microsoft.com/office/drawing/2014/main" id="{822046FA-EE6D-08B4-388A-2D1C11F40657}"/>
              </a:ext>
            </a:extLst>
          </p:cNvPr>
          <p:cNvSpPr txBox="1"/>
          <p:nvPr/>
        </p:nvSpPr>
        <p:spPr>
          <a:xfrm>
            <a:off x="3291840" y="1436914"/>
            <a:ext cx="0" cy="0"/>
          </a:xfrm>
          <a:prstGeom prst="rect">
            <a:avLst/>
          </a:prstGeom>
        </p:spPr>
        <p:txBody>
          <a:bodyPr vert="horz" wrap="none" lIns="91440" tIns="45720" rIns="91440" bIns="45720" rtlCol="0" anchor="ctr">
            <a:normAutofit fontScale="25000" lnSpcReduction="20000"/>
          </a:bodyPr>
          <a:lstStyle/>
          <a:p>
            <a:pPr marL="0" marR="0" indent="0" algn="l" defTabSz="914400" rtl="0" eaLnBrk="1" fontAlgn="auto" latinLnBrk="0" hangingPunct="1">
              <a:lnSpc>
                <a:spcPct val="90000"/>
              </a:lnSpc>
              <a:spcBef>
                <a:spcPct val="0"/>
              </a:spcBef>
              <a:spcAft>
                <a:spcPts val="0"/>
              </a:spcAft>
              <a:buClrTx/>
              <a:buSzTx/>
              <a:buFontTx/>
              <a:buNone/>
              <a:tabLst/>
            </a:pPr>
            <a:endParaRPr kumimoji="0" lang="en-US" sz="2000" b="0" i="0" u="none" strike="noStrike" kern="1200" cap="none" spc="0" normalizeH="0" baseline="0" noProof="0" dirty="0" err="1">
              <a:ln>
                <a:noFill/>
              </a:ln>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endParaRPr>
          </a:p>
        </p:txBody>
      </p:sp>
      <p:sp>
        <p:nvSpPr>
          <p:cNvPr id="10" name="TextBox 9">
            <a:extLst>
              <a:ext uri="{FF2B5EF4-FFF2-40B4-BE49-F238E27FC236}">
                <a16:creationId xmlns:a16="http://schemas.microsoft.com/office/drawing/2014/main" id="{58D14809-14EC-A3C6-C72D-8908E7689F5F}"/>
              </a:ext>
            </a:extLst>
          </p:cNvPr>
          <p:cNvSpPr txBox="1"/>
          <p:nvPr/>
        </p:nvSpPr>
        <p:spPr>
          <a:xfrm>
            <a:off x="2286000" y="653143"/>
            <a:ext cx="0" cy="0"/>
          </a:xfrm>
          <a:prstGeom prst="rect">
            <a:avLst/>
          </a:prstGeom>
        </p:spPr>
        <p:txBody>
          <a:bodyPr vert="horz" wrap="none" lIns="91440" tIns="45720" rIns="91440" bIns="45720" rtlCol="0" anchor="ctr">
            <a:normAutofit fontScale="25000" lnSpcReduction="20000"/>
          </a:bodyPr>
          <a:lstStyle/>
          <a:p>
            <a:pPr marL="0" marR="0" indent="0" algn="l" defTabSz="914400" rtl="0" eaLnBrk="1" fontAlgn="auto" latinLnBrk="0" hangingPunct="1">
              <a:lnSpc>
                <a:spcPct val="90000"/>
              </a:lnSpc>
              <a:spcBef>
                <a:spcPct val="0"/>
              </a:spcBef>
              <a:spcAft>
                <a:spcPts val="0"/>
              </a:spcAft>
              <a:buClrTx/>
              <a:buSzTx/>
              <a:buFontTx/>
              <a:buNone/>
              <a:tabLst/>
            </a:pPr>
            <a:endParaRPr kumimoji="0" lang="en-US" sz="2000" b="0" i="0" u="none" strike="noStrike" kern="1200" cap="none" spc="0" normalizeH="0" baseline="0" noProof="0" dirty="0" err="1">
              <a:ln>
                <a:noFill/>
              </a:ln>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endParaRPr>
          </a:p>
        </p:txBody>
      </p:sp>
      <p:sp>
        <p:nvSpPr>
          <p:cNvPr id="11" name="TextBox 10">
            <a:extLst>
              <a:ext uri="{FF2B5EF4-FFF2-40B4-BE49-F238E27FC236}">
                <a16:creationId xmlns:a16="http://schemas.microsoft.com/office/drawing/2014/main" id="{71B1CEBA-71AB-BA1D-935A-99A4DC25ECC4}"/>
              </a:ext>
            </a:extLst>
          </p:cNvPr>
          <p:cNvSpPr txBox="1"/>
          <p:nvPr/>
        </p:nvSpPr>
        <p:spPr>
          <a:xfrm>
            <a:off x="953589" y="470263"/>
            <a:ext cx="0" cy="0"/>
          </a:xfrm>
          <a:prstGeom prst="rect">
            <a:avLst/>
          </a:prstGeom>
        </p:spPr>
        <p:txBody>
          <a:bodyPr vert="horz" wrap="none" lIns="91440" tIns="45720" rIns="91440" bIns="45720" rtlCol="0" anchor="ctr">
            <a:normAutofit fontScale="25000" lnSpcReduction="20000"/>
          </a:bodyPr>
          <a:lstStyle/>
          <a:p>
            <a:pPr marL="0" marR="0" indent="0" algn="l" defTabSz="914400" rtl="0" eaLnBrk="1" fontAlgn="auto" latinLnBrk="0" hangingPunct="1">
              <a:lnSpc>
                <a:spcPct val="90000"/>
              </a:lnSpc>
              <a:spcBef>
                <a:spcPct val="0"/>
              </a:spcBef>
              <a:spcAft>
                <a:spcPts val="0"/>
              </a:spcAft>
              <a:buClrTx/>
              <a:buSzTx/>
              <a:buFontTx/>
              <a:buNone/>
              <a:tabLst/>
            </a:pPr>
            <a:endParaRPr kumimoji="0" lang="en-US" sz="2000" b="0" i="0" u="none" strike="noStrike" kern="1200" cap="none" spc="0" normalizeH="0" baseline="0" noProof="0" dirty="0" err="1">
              <a:ln>
                <a:noFill/>
              </a:ln>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endParaRPr>
          </a:p>
        </p:txBody>
      </p:sp>
    </p:spTree>
    <p:extLst>
      <p:ext uri="{BB962C8B-B14F-4D97-AF65-F5344CB8AC3E}">
        <p14:creationId xmlns:p14="http://schemas.microsoft.com/office/powerpoint/2010/main" val="40127974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a:extLst>
            <a:ext uri="{FF2B5EF4-FFF2-40B4-BE49-F238E27FC236}">
              <a16:creationId xmlns:a16="http://schemas.microsoft.com/office/drawing/2014/main" id="{6EE3B9C0-567D-E19B-371B-3BE33A5F46DF}"/>
            </a:ext>
          </a:extLst>
        </p:cNvPr>
        <p:cNvGrpSpPr/>
        <p:nvPr/>
      </p:nvGrpSpPr>
      <p:grpSpPr>
        <a:xfrm>
          <a:off x="0" y="0"/>
          <a:ext cx="0" cy="0"/>
          <a:chOff x="0" y="0"/>
          <a:chExt cx="0" cy="0"/>
        </a:xfrm>
      </p:grpSpPr>
      <p:sp>
        <p:nvSpPr>
          <p:cNvPr id="9" name="TextBox 8">
            <a:extLst>
              <a:ext uri="{FF2B5EF4-FFF2-40B4-BE49-F238E27FC236}">
                <a16:creationId xmlns:a16="http://schemas.microsoft.com/office/drawing/2014/main" id="{D235BEBF-D3E3-6DB9-74CC-BEE3841264A1}"/>
              </a:ext>
            </a:extLst>
          </p:cNvPr>
          <p:cNvSpPr txBox="1"/>
          <p:nvPr/>
        </p:nvSpPr>
        <p:spPr>
          <a:xfrm>
            <a:off x="3291840" y="1436914"/>
            <a:ext cx="0" cy="0"/>
          </a:xfrm>
          <a:prstGeom prst="rect">
            <a:avLst/>
          </a:prstGeom>
        </p:spPr>
        <p:txBody>
          <a:bodyPr vert="horz" wrap="none" lIns="91440" tIns="45720" rIns="91440" bIns="45720" rtlCol="0" anchor="ctr">
            <a:normAutofit fontScale="25000" lnSpcReduction="20000"/>
          </a:bodyPr>
          <a:lstStyle/>
          <a:p>
            <a:pPr marL="0" marR="0" indent="0" algn="l" defTabSz="914400" rtl="0" eaLnBrk="1" fontAlgn="auto" latinLnBrk="0" hangingPunct="1">
              <a:lnSpc>
                <a:spcPct val="90000"/>
              </a:lnSpc>
              <a:spcBef>
                <a:spcPct val="0"/>
              </a:spcBef>
              <a:spcAft>
                <a:spcPts val="0"/>
              </a:spcAft>
              <a:buClrTx/>
              <a:buSzTx/>
              <a:buFontTx/>
              <a:buNone/>
              <a:tabLst/>
            </a:pPr>
            <a:endParaRPr kumimoji="0" lang="en-US" sz="2000" b="0" i="0" u="none" strike="noStrike" kern="1200" cap="none" spc="0" normalizeH="0" baseline="0" noProof="0" dirty="0" err="1">
              <a:ln>
                <a:noFill/>
              </a:ln>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endParaRPr>
          </a:p>
        </p:txBody>
      </p:sp>
      <p:sp>
        <p:nvSpPr>
          <p:cNvPr id="10" name="TextBox 9">
            <a:extLst>
              <a:ext uri="{FF2B5EF4-FFF2-40B4-BE49-F238E27FC236}">
                <a16:creationId xmlns:a16="http://schemas.microsoft.com/office/drawing/2014/main" id="{42CFF276-710B-9481-7482-DAE5199F8550}"/>
              </a:ext>
            </a:extLst>
          </p:cNvPr>
          <p:cNvSpPr txBox="1"/>
          <p:nvPr/>
        </p:nvSpPr>
        <p:spPr>
          <a:xfrm>
            <a:off x="2286000" y="653143"/>
            <a:ext cx="0" cy="0"/>
          </a:xfrm>
          <a:prstGeom prst="rect">
            <a:avLst/>
          </a:prstGeom>
        </p:spPr>
        <p:txBody>
          <a:bodyPr vert="horz" wrap="none" lIns="91440" tIns="45720" rIns="91440" bIns="45720" rtlCol="0" anchor="ctr">
            <a:normAutofit fontScale="25000" lnSpcReduction="20000"/>
          </a:bodyPr>
          <a:lstStyle/>
          <a:p>
            <a:pPr marL="0" marR="0" indent="0" algn="l" defTabSz="914400" rtl="0" eaLnBrk="1" fontAlgn="auto" latinLnBrk="0" hangingPunct="1">
              <a:lnSpc>
                <a:spcPct val="90000"/>
              </a:lnSpc>
              <a:spcBef>
                <a:spcPct val="0"/>
              </a:spcBef>
              <a:spcAft>
                <a:spcPts val="0"/>
              </a:spcAft>
              <a:buClrTx/>
              <a:buSzTx/>
              <a:buFontTx/>
              <a:buNone/>
              <a:tabLst/>
            </a:pPr>
            <a:endParaRPr kumimoji="0" lang="en-US" sz="2000" b="0" i="0" u="none" strike="noStrike" kern="1200" cap="none" spc="0" normalizeH="0" baseline="0" noProof="0" dirty="0" err="1">
              <a:ln>
                <a:noFill/>
              </a:ln>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endParaRPr>
          </a:p>
        </p:txBody>
      </p:sp>
      <p:sp>
        <p:nvSpPr>
          <p:cNvPr id="11" name="TextBox 10">
            <a:extLst>
              <a:ext uri="{FF2B5EF4-FFF2-40B4-BE49-F238E27FC236}">
                <a16:creationId xmlns:a16="http://schemas.microsoft.com/office/drawing/2014/main" id="{F4C549A8-9F7D-0418-9805-3045EDC85371}"/>
              </a:ext>
            </a:extLst>
          </p:cNvPr>
          <p:cNvSpPr txBox="1"/>
          <p:nvPr/>
        </p:nvSpPr>
        <p:spPr>
          <a:xfrm>
            <a:off x="953589" y="470263"/>
            <a:ext cx="0" cy="0"/>
          </a:xfrm>
          <a:prstGeom prst="rect">
            <a:avLst/>
          </a:prstGeom>
        </p:spPr>
        <p:txBody>
          <a:bodyPr vert="horz" wrap="none" lIns="91440" tIns="45720" rIns="91440" bIns="45720" rtlCol="0" anchor="ctr">
            <a:normAutofit fontScale="25000" lnSpcReduction="20000"/>
          </a:bodyPr>
          <a:lstStyle/>
          <a:p>
            <a:pPr marL="0" marR="0" indent="0" algn="l" defTabSz="914400" rtl="0" eaLnBrk="1" fontAlgn="auto" latinLnBrk="0" hangingPunct="1">
              <a:lnSpc>
                <a:spcPct val="90000"/>
              </a:lnSpc>
              <a:spcBef>
                <a:spcPct val="0"/>
              </a:spcBef>
              <a:spcAft>
                <a:spcPts val="0"/>
              </a:spcAft>
              <a:buClrTx/>
              <a:buSzTx/>
              <a:buFontTx/>
              <a:buNone/>
              <a:tabLst/>
            </a:pPr>
            <a:endParaRPr kumimoji="0" lang="en-US" sz="2000" b="0" i="0" u="none" strike="noStrike" kern="1200" cap="none" spc="0" normalizeH="0" baseline="0" noProof="0" dirty="0" err="1">
              <a:ln>
                <a:noFill/>
              </a:ln>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endParaRPr>
          </a:p>
        </p:txBody>
      </p:sp>
      <p:sp>
        <p:nvSpPr>
          <p:cNvPr id="3" name="Rectangle 2">
            <a:extLst>
              <a:ext uri="{FF2B5EF4-FFF2-40B4-BE49-F238E27FC236}">
                <a16:creationId xmlns:a16="http://schemas.microsoft.com/office/drawing/2014/main" id="{88F35EDC-0FF7-9493-B4C1-85D0C350A084}"/>
              </a:ext>
            </a:extLst>
          </p:cNvPr>
          <p:cNvSpPr/>
          <p:nvPr/>
        </p:nvSpPr>
        <p:spPr>
          <a:xfrm>
            <a:off x="0" y="4984124"/>
            <a:ext cx="11629623" cy="1873876"/>
          </a:xfrm>
          <a:prstGeom prst="rect">
            <a:avLst/>
          </a:prstGeom>
          <a:solidFill>
            <a:srgbClr val="00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CleanShot 2026-03-22 at 22.07.18">
            <a:hlinkClick r:id="" action="ppaction://media"/>
            <a:extLst>
              <a:ext uri="{FF2B5EF4-FFF2-40B4-BE49-F238E27FC236}">
                <a16:creationId xmlns:a16="http://schemas.microsoft.com/office/drawing/2014/main" id="{502513E6-9EC4-C98F-C106-53B2C17F0CC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15181" y="0"/>
            <a:ext cx="10561638" cy="6858000"/>
          </a:xfrm>
          <a:prstGeom prst="rect">
            <a:avLst/>
          </a:prstGeom>
        </p:spPr>
      </p:pic>
    </p:spTree>
    <p:extLst>
      <p:ext uri="{BB962C8B-B14F-4D97-AF65-F5344CB8AC3E}">
        <p14:creationId xmlns:p14="http://schemas.microsoft.com/office/powerpoint/2010/main" val="3664088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02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5525FE-057D-571F-5B8C-6291268CED70}"/>
            </a:ext>
          </a:extLst>
        </p:cNvPr>
        <p:cNvGrpSpPr/>
        <p:nvPr/>
      </p:nvGrpSpPr>
      <p:grpSpPr>
        <a:xfrm>
          <a:off x="0" y="0"/>
          <a:ext cx="0" cy="0"/>
          <a:chOff x="0" y="0"/>
          <a:chExt cx="0" cy="0"/>
        </a:xfrm>
      </p:grpSpPr>
      <p:pic>
        <p:nvPicPr>
          <p:cNvPr id="17" name="Picture 16">
            <a:extLst>
              <a:ext uri="{FF2B5EF4-FFF2-40B4-BE49-F238E27FC236}">
                <a16:creationId xmlns:a16="http://schemas.microsoft.com/office/drawing/2014/main" id="{35E5DC60-BDE2-E262-DC07-BAC4F373FD83}"/>
              </a:ext>
            </a:extLst>
          </p:cNvPr>
          <p:cNvPicPr>
            <a:picLocks noChangeAspect="1"/>
          </p:cNvPicPr>
          <p:nvPr/>
        </p:nvPicPr>
        <p:blipFill>
          <a:blip r:embed="rId3"/>
          <a:stretch>
            <a:fillRect/>
          </a:stretch>
        </p:blipFill>
        <p:spPr>
          <a:xfrm>
            <a:off x="4513008" y="1558795"/>
            <a:ext cx="7251700" cy="4191000"/>
          </a:xfrm>
          <a:prstGeom prst="rect">
            <a:avLst/>
          </a:prstGeom>
        </p:spPr>
      </p:pic>
      <p:sp>
        <p:nvSpPr>
          <p:cNvPr id="2" name="Slide Number Placeholder 4">
            <a:extLst>
              <a:ext uri="{FF2B5EF4-FFF2-40B4-BE49-F238E27FC236}">
                <a16:creationId xmlns:a16="http://schemas.microsoft.com/office/drawing/2014/main" id="{DD231813-A684-3393-B12E-9913A75E0761}"/>
              </a:ext>
            </a:extLst>
          </p:cNvPr>
          <p:cNvSpPr txBox="1">
            <a:spLocks/>
          </p:cNvSpPr>
          <p:nvPr/>
        </p:nvSpPr>
        <p:spPr>
          <a:xfrm>
            <a:off x="8929200" y="628950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834CDD4-D76F-4459-B025-0310E913C243}" type="slidenum">
              <a:rPr kumimoji="0" lang="en-US" sz="900" b="0" i="0" u="none" strike="noStrike" kern="1200" cap="none" spc="0" normalizeH="0" baseline="0" noProof="0" smtClean="0">
                <a:ln>
                  <a:noFill/>
                </a:ln>
                <a:solidFill>
                  <a:schemeClr val="tx1"/>
                </a:solidFill>
                <a:effectLst/>
                <a:uLnTx/>
                <a:uFillTx/>
                <a:latin typeface="Amazon Ember Display"/>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900" b="0" i="0" u="none" strike="noStrike" kern="1200" cap="none" spc="0" normalizeH="0" baseline="0" noProof="0" dirty="0">
              <a:ln>
                <a:noFill/>
              </a:ln>
              <a:solidFill>
                <a:schemeClr val="tx1"/>
              </a:solidFill>
              <a:effectLst/>
              <a:uLnTx/>
              <a:uFillTx/>
              <a:latin typeface="Amazon Ember Display"/>
              <a:ea typeface="+mn-ea"/>
              <a:cs typeface="+mn-cs"/>
            </a:endParaRPr>
          </a:p>
        </p:txBody>
      </p:sp>
      <p:sp>
        <p:nvSpPr>
          <p:cNvPr id="47" name="Freeform: Shape 10">
            <a:extLst>
              <a:ext uri="{FF2B5EF4-FFF2-40B4-BE49-F238E27FC236}">
                <a16:creationId xmlns:a16="http://schemas.microsoft.com/office/drawing/2014/main" id="{D9145957-D88E-5EF6-EBED-AE870E5AC8FF}"/>
              </a:ext>
            </a:extLst>
          </p:cNvPr>
          <p:cNvSpPr/>
          <p:nvPr/>
        </p:nvSpPr>
        <p:spPr>
          <a:xfrm rot="17772499">
            <a:off x="1837271" y="3025667"/>
            <a:ext cx="4192782" cy="972362"/>
          </a:xfrm>
          <a:custGeom>
            <a:avLst/>
            <a:gdLst>
              <a:gd name="connsiteX0" fmla="*/ 0 w 4418223"/>
              <a:gd name="connsiteY0" fmla="*/ 1092095 h 1092095"/>
              <a:gd name="connsiteX1" fmla="*/ 354563 w 4418223"/>
              <a:gd name="connsiteY1" fmla="*/ 413 h 1092095"/>
              <a:gd name="connsiteX2" fmla="*/ 1436914 w 4418223"/>
              <a:gd name="connsiteY2" fmla="*/ 952136 h 1092095"/>
              <a:gd name="connsiteX3" fmla="*/ 1987421 w 4418223"/>
              <a:gd name="connsiteY3" fmla="*/ 19074 h 1092095"/>
              <a:gd name="connsiteX4" fmla="*/ 2836506 w 4418223"/>
              <a:gd name="connsiteY4" fmla="*/ 933474 h 1092095"/>
              <a:gd name="connsiteX5" fmla="*/ 3573625 w 4418223"/>
              <a:gd name="connsiteY5" fmla="*/ 19074 h 1092095"/>
              <a:gd name="connsiteX6" fmla="*/ 4366727 w 4418223"/>
              <a:gd name="connsiteY6" fmla="*/ 1026781 h 1092095"/>
              <a:gd name="connsiteX7" fmla="*/ 4357396 w 4418223"/>
              <a:gd name="connsiteY7" fmla="*/ 989458 h 1092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8223" h="1092095">
                <a:moveTo>
                  <a:pt x="0" y="1092095"/>
                </a:moveTo>
                <a:cubicBezTo>
                  <a:pt x="57538" y="557917"/>
                  <a:pt x="115077" y="23739"/>
                  <a:pt x="354563" y="413"/>
                </a:cubicBezTo>
                <a:cubicBezTo>
                  <a:pt x="594049" y="-22914"/>
                  <a:pt x="1164771" y="949026"/>
                  <a:pt x="1436914" y="952136"/>
                </a:cubicBezTo>
                <a:cubicBezTo>
                  <a:pt x="1709057" y="955246"/>
                  <a:pt x="1754156" y="22184"/>
                  <a:pt x="1987421" y="19074"/>
                </a:cubicBezTo>
                <a:cubicBezTo>
                  <a:pt x="2220686" y="15964"/>
                  <a:pt x="2572139" y="933474"/>
                  <a:pt x="2836506" y="933474"/>
                </a:cubicBezTo>
                <a:cubicBezTo>
                  <a:pt x="3100873" y="933474"/>
                  <a:pt x="3318588" y="3523"/>
                  <a:pt x="3573625" y="19074"/>
                </a:cubicBezTo>
                <a:cubicBezTo>
                  <a:pt x="3828662" y="34625"/>
                  <a:pt x="4236099" y="865050"/>
                  <a:pt x="4366727" y="1026781"/>
                </a:cubicBezTo>
                <a:cubicBezTo>
                  <a:pt x="4497356" y="1188512"/>
                  <a:pt x="4335625" y="980128"/>
                  <a:pt x="4357396" y="989458"/>
                </a:cubicBezTo>
              </a:path>
            </a:pathLst>
          </a:custGeom>
          <a:ln w="120650" cap="rnd">
            <a:solidFill>
              <a:schemeClr val="tx1">
                <a:alpha val="20000"/>
              </a:schemeClr>
            </a:solidFill>
          </a:ln>
        </p:spPr>
        <p:style>
          <a:lnRef idx="1">
            <a:schemeClr val="accent5"/>
          </a:lnRef>
          <a:fillRef idx="0">
            <a:schemeClr val="accent5"/>
          </a:fillRef>
          <a:effectRef idx="0">
            <a:schemeClr val="accent5"/>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mazon Ember Display"/>
              <a:ea typeface="+mn-ea"/>
              <a:cs typeface="+mn-cs"/>
            </a:endParaRPr>
          </a:p>
        </p:txBody>
      </p:sp>
      <p:sp>
        <p:nvSpPr>
          <p:cNvPr id="46" name="Freeform: Shape 11">
            <a:extLst>
              <a:ext uri="{FF2B5EF4-FFF2-40B4-BE49-F238E27FC236}">
                <a16:creationId xmlns:a16="http://schemas.microsoft.com/office/drawing/2014/main" id="{36E13A72-754B-3183-E964-6B9DD009EF24}"/>
              </a:ext>
            </a:extLst>
          </p:cNvPr>
          <p:cNvSpPr/>
          <p:nvPr/>
        </p:nvSpPr>
        <p:spPr>
          <a:xfrm rot="6862305">
            <a:off x="1848891" y="3165539"/>
            <a:ext cx="4223866" cy="1136701"/>
          </a:xfrm>
          <a:custGeom>
            <a:avLst/>
            <a:gdLst>
              <a:gd name="connsiteX0" fmla="*/ 0 w 4418223"/>
              <a:gd name="connsiteY0" fmla="*/ 1092095 h 1092095"/>
              <a:gd name="connsiteX1" fmla="*/ 354563 w 4418223"/>
              <a:gd name="connsiteY1" fmla="*/ 413 h 1092095"/>
              <a:gd name="connsiteX2" fmla="*/ 1436914 w 4418223"/>
              <a:gd name="connsiteY2" fmla="*/ 952136 h 1092095"/>
              <a:gd name="connsiteX3" fmla="*/ 1987421 w 4418223"/>
              <a:gd name="connsiteY3" fmla="*/ 19074 h 1092095"/>
              <a:gd name="connsiteX4" fmla="*/ 2836506 w 4418223"/>
              <a:gd name="connsiteY4" fmla="*/ 933474 h 1092095"/>
              <a:gd name="connsiteX5" fmla="*/ 3573625 w 4418223"/>
              <a:gd name="connsiteY5" fmla="*/ 19074 h 1092095"/>
              <a:gd name="connsiteX6" fmla="*/ 4366727 w 4418223"/>
              <a:gd name="connsiteY6" fmla="*/ 1026781 h 1092095"/>
              <a:gd name="connsiteX7" fmla="*/ 4357396 w 4418223"/>
              <a:gd name="connsiteY7" fmla="*/ 989458 h 1092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8223" h="1092095">
                <a:moveTo>
                  <a:pt x="0" y="1092095"/>
                </a:moveTo>
                <a:cubicBezTo>
                  <a:pt x="57538" y="557917"/>
                  <a:pt x="115077" y="23739"/>
                  <a:pt x="354563" y="413"/>
                </a:cubicBezTo>
                <a:cubicBezTo>
                  <a:pt x="594049" y="-22914"/>
                  <a:pt x="1164771" y="949026"/>
                  <a:pt x="1436914" y="952136"/>
                </a:cubicBezTo>
                <a:cubicBezTo>
                  <a:pt x="1709057" y="955246"/>
                  <a:pt x="1754156" y="22184"/>
                  <a:pt x="1987421" y="19074"/>
                </a:cubicBezTo>
                <a:cubicBezTo>
                  <a:pt x="2220686" y="15964"/>
                  <a:pt x="2572139" y="933474"/>
                  <a:pt x="2836506" y="933474"/>
                </a:cubicBezTo>
                <a:cubicBezTo>
                  <a:pt x="3100873" y="933474"/>
                  <a:pt x="3318588" y="3523"/>
                  <a:pt x="3573625" y="19074"/>
                </a:cubicBezTo>
                <a:cubicBezTo>
                  <a:pt x="3828662" y="34625"/>
                  <a:pt x="4236099" y="865050"/>
                  <a:pt x="4366727" y="1026781"/>
                </a:cubicBezTo>
                <a:cubicBezTo>
                  <a:pt x="4497356" y="1188512"/>
                  <a:pt x="4335625" y="980128"/>
                  <a:pt x="4357396" y="989458"/>
                </a:cubicBezTo>
              </a:path>
            </a:pathLst>
          </a:custGeom>
          <a:ln w="111125" cap="rnd">
            <a:solidFill>
              <a:srgbClr val="02FF76">
                <a:alpha val="50000"/>
              </a:srgbClr>
            </a:solidFill>
          </a:ln>
        </p:spPr>
        <p:style>
          <a:lnRef idx="1">
            <a:schemeClr val="accent3"/>
          </a:lnRef>
          <a:fillRef idx="0">
            <a:schemeClr val="accent3"/>
          </a:fillRef>
          <a:effectRef idx="0">
            <a:schemeClr val="accent3"/>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mazon Ember Display"/>
              <a:ea typeface="+mn-ea"/>
              <a:cs typeface="+mn-cs"/>
            </a:endParaRPr>
          </a:p>
        </p:txBody>
      </p:sp>
      <p:sp>
        <p:nvSpPr>
          <p:cNvPr id="10" name="Text Placeholder 5">
            <a:extLst>
              <a:ext uri="{FF2B5EF4-FFF2-40B4-BE49-F238E27FC236}">
                <a16:creationId xmlns:a16="http://schemas.microsoft.com/office/drawing/2014/main" id="{92A6C67F-AB70-C3D5-AD99-206BEC631DA7}"/>
              </a:ext>
            </a:extLst>
          </p:cNvPr>
          <p:cNvSpPr txBox="1">
            <a:spLocks/>
          </p:cNvSpPr>
          <p:nvPr/>
        </p:nvSpPr>
        <p:spPr>
          <a:xfrm>
            <a:off x="427292" y="3060271"/>
            <a:ext cx="4133557" cy="1260717"/>
          </a:xfrm>
          <a:prstGeom prst="rect">
            <a:avLst/>
          </a:prstGeom>
        </p:spPr>
        <p:txBody>
          <a:bodyPr/>
          <a:lstStyle>
            <a:lvl1pPr marL="228600" indent="-228600" algn="l" defTabSz="914400" rtl="0" eaLnBrk="1" latinLnBrk="0" hangingPunct="1">
              <a:lnSpc>
                <a:spcPct val="90000"/>
              </a:lnSpc>
              <a:spcBef>
                <a:spcPts val="0"/>
              </a:spcBef>
              <a:spcAft>
                <a:spcPts val="1200"/>
              </a:spcAft>
              <a:buClr>
                <a:schemeClr val="tx1"/>
              </a:buClr>
              <a:buSzPct val="90000"/>
              <a:buFont typeface="Amazon Ember Display" panose="020F0603020204020204" pitchFamily="34" charset="0"/>
              <a:buChar char="•"/>
              <a:defRPr sz="2800" kern="1200">
                <a:solidFill>
                  <a:schemeClr val="tx1"/>
                </a:solidFill>
                <a:latin typeface="+mn-lt"/>
                <a:ea typeface="+mn-ea"/>
                <a:cs typeface="+mn-cs"/>
              </a:defRPr>
            </a:lvl1pPr>
            <a:lvl2pPr marL="457200" indent="-228600" algn="l" defTabSz="914400" rtl="0" eaLnBrk="1" latinLnBrk="0" hangingPunct="1">
              <a:lnSpc>
                <a:spcPct val="90000"/>
              </a:lnSpc>
              <a:spcBef>
                <a:spcPts val="0"/>
              </a:spcBef>
              <a:spcAft>
                <a:spcPts val="1200"/>
              </a:spcAft>
              <a:buClr>
                <a:schemeClr val="tx1"/>
              </a:buClr>
              <a:buSzPct val="90000"/>
              <a:buFont typeface="Wingdings" panose="05000000000000000000" pitchFamily="2" charset="2"/>
              <a:buChar char="§"/>
              <a:defRPr sz="2400" kern="1200">
                <a:solidFill>
                  <a:schemeClr val="tx1"/>
                </a:solidFill>
                <a:latin typeface="+mn-lt"/>
                <a:ea typeface="+mn-ea"/>
                <a:cs typeface="+mn-cs"/>
              </a:defRPr>
            </a:lvl2pPr>
            <a:lvl3pPr marL="685800" indent="-228600" algn="l" defTabSz="914400" rtl="0" eaLnBrk="1" latinLnBrk="0" hangingPunct="1">
              <a:lnSpc>
                <a:spcPct val="90000"/>
              </a:lnSpc>
              <a:spcBef>
                <a:spcPts val="0"/>
              </a:spcBef>
              <a:spcAft>
                <a:spcPts val="600"/>
              </a:spcAft>
              <a:buClr>
                <a:schemeClr val="tx1"/>
              </a:buClr>
              <a:buFont typeface="Amazon Ember Display" panose="020F0603020204020204" pitchFamily="34" charset="0"/>
              <a:buChar char="–"/>
              <a:defRPr sz="2000" kern="1200">
                <a:solidFill>
                  <a:schemeClr val="tx1"/>
                </a:solidFill>
                <a:latin typeface="+mn-lt"/>
                <a:ea typeface="+mn-ea"/>
                <a:cs typeface="+mn-cs"/>
              </a:defRPr>
            </a:lvl3pPr>
            <a:lvl4pPr marL="914400" indent="-228600" algn="l" defTabSz="914400" rtl="0" eaLnBrk="1" latinLnBrk="0" hangingPunct="1">
              <a:lnSpc>
                <a:spcPct val="90000"/>
              </a:lnSpc>
              <a:spcBef>
                <a:spcPts val="0"/>
              </a:spcBef>
              <a:spcAft>
                <a:spcPts val="600"/>
              </a:spcAft>
              <a:buClr>
                <a:schemeClr val="tx1"/>
              </a:buClr>
              <a:buFont typeface="Amazon Ember Display" panose="020F0603020204020204" pitchFamily="34" charset="0"/>
              <a:buChar char="•"/>
              <a:defRPr sz="1800" kern="1200">
                <a:solidFill>
                  <a:schemeClr val="tx1"/>
                </a:solidFill>
                <a:latin typeface="+mn-lt"/>
                <a:ea typeface="+mn-ea"/>
                <a:cs typeface="+mn-cs"/>
              </a:defRPr>
            </a:lvl4pPr>
            <a:lvl5pPr marL="914400" indent="-228600" algn="l" defTabSz="914400" rtl="0" eaLnBrk="1" latinLnBrk="0" hangingPunct="1">
              <a:lnSpc>
                <a:spcPct val="90000"/>
              </a:lnSpc>
              <a:spcBef>
                <a:spcPts val="0"/>
              </a:spcBef>
              <a:buClr>
                <a:schemeClr val="tx1"/>
              </a:buClr>
              <a:buFont typeface="Amazon Ember Display" panose="020F0603020204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mazon Ember Display" panose="020F0603020204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mazon Ember Display" panose="020F0603020204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mazon Ember Display" panose="020F0603020204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mazon Ember Display" panose="020F0603020204020204" pitchFamily="34" charset="0"/>
              <a:buChar char="•"/>
              <a:defRPr sz="1800" kern="1200">
                <a:solidFill>
                  <a:schemeClr val="tx1"/>
                </a:solidFill>
                <a:latin typeface="+mn-lt"/>
                <a:ea typeface="+mn-ea"/>
                <a:cs typeface="+mn-cs"/>
              </a:defRPr>
            </a:lvl9pPr>
          </a:lstStyle>
          <a:p>
            <a:pPr marL="0" indent="0" defTabSz="541873">
              <a:lnSpc>
                <a:spcPct val="120000"/>
              </a:lnSpc>
              <a:spcAft>
                <a:spcPts val="711"/>
              </a:spcAft>
              <a:buClr>
                <a:srgbClr val="FFFFFF"/>
              </a:buClr>
              <a:buNone/>
              <a:defRPr/>
            </a:pPr>
            <a:r>
              <a:rPr lang="en-US" sz="2000" dirty="0">
                <a:solidFill>
                  <a:srgbClr val="FFFFFF"/>
                </a:solidFill>
                <a:latin typeface="Amazon Ember Display Light" panose="020F0403020204020204" pitchFamily="34" charset="0"/>
                <a:ea typeface="Amazon Ember Display Light" panose="020F0403020204020204" pitchFamily="34" charset="0"/>
                <a:cs typeface="Amazon Ember Display Light" panose="020F0403020204020204" pitchFamily="34" charset="0"/>
              </a:rPr>
              <a:t>Strands Agents is an open-source SDK for building agents using just a few lines of code</a:t>
            </a:r>
          </a:p>
        </p:txBody>
      </p:sp>
      <p:sp>
        <p:nvSpPr>
          <p:cNvPr id="9" name="Text Placeholder 3">
            <a:extLst>
              <a:ext uri="{FF2B5EF4-FFF2-40B4-BE49-F238E27FC236}">
                <a16:creationId xmlns:a16="http://schemas.microsoft.com/office/drawing/2014/main" id="{7ABBA951-E925-F857-825E-9E703F97A1E3}"/>
              </a:ext>
            </a:extLst>
          </p:cNvPr>
          <p:cNvSpPr txBox="1">
            <a:spLocks/>
          </p:cNvSpPr>
          <p:nvPr/>
        </p:nvSpPr>
        <p:spPr>
          <a:xfrm>
            <a:off x="407599" y="2388865"/>
            <a:ext cx="5203289" cy="589772"/>
          </a:xfrm>
          <a:prstGeom prst="rect">
            <a:avLst/>
          </a:prstGeom>
        </p:spPr>
        <p:txBody>
          <a:bodyPr/>
          <a:lstStyle>
            <a:lvl1pPr marL="228600" indent="-228600" algn="l" defTabSz="914400" rtl="0" eaLnBrk="1" latinLnBrk="0" hangingPunct="1">
              <a:lnSpc>
                <a:spcPct val="90000"/>
              </a:lnSpc>
              <a:spcBef>
                <a:spcPts val="0"/>
              </a:spcBef>
              <a:spcAft>
                <a:spcPts val="1200"/>
              </a:spcAft>
              <a:buClr>
                <a:schemeClr val="tx1"/>
              </a:buClr>
              <a:buSzPct val="90000"/>
              <a:buFont typeface="Amazon Ember Display" panose="020F0603020204020204" pitchFamily="34" charset="0"/>
              <a:buChar char="•"/>
              <a:defRPr sz="2800" kern="1200">
                <a:solidFill>
                  <a:schemeClr val="tx1"/>
                </a:solidFill>
                <a:latin typeface="+mn-lt"/>
                <a:ea typeface="+mn-ea"/>
                <a:cs typeface="+mn-cs"/>
              </a:defRPr>
            </a:lvl1pPr>
            <a:lvl2pPr marL="457200" indent="-228600" algn="l" defTabSz="914400" rtl="0" eaLnBrk="1" latinLnBrk="0" hangingPunct="1">
              <a:lnSpc>
                <a:spcPct val="90000"/>
              </a:lnSpc>
              <a:spcBef>
                <a:spcPts val="0"/>
              </a:spcBef>
              <a:spcAft>
                <a:spcPts val="1200"/>
              </a:spcAft>
              <a:buClr>
                <a:schemeClr val="tx1"/>
              </a:buClr>
              <a:buSzPct val="90000"/>
              <a:buFont typeface="Wingdings" panose="05000000000000000000" pitchFamily="2" charset="2"/>
              <a:buChar char="§"/>
              <a:defRPr sz="2400" kern="1200">
                <a:solidFill>
                  <a:schemeClr val="tx1"/>
                </a:solidFill>
                <a:latin typeface="+mn-lt"/>
                <a:ea typeface="+mn-ea"/>
                <a:cs typeface="+mn-cs"/>
              </a:defRPr>
            </a:lvl2pPr>
            <a:lvl3pPr marL="685800" indent="-228600" algn="l" defTabSz="914400" rtl="0" eaLnBrk="1" latinLnBrk="0" hangingPunct="1">
              <a:lnSpc>
                <a:spcPct val="90000"/>
              </a:lnSpc>
              <a:spcBef>
                <a:spcPts val="0"/>
              </a:spcBef>
              <a:spcAft>
                <a:spcPts val="600"/>
              </a:spcAft>
              <a:buClr>
                <a:schemeClr val="tx1"/>
              </a:buClr>
              <a:buFont typeface="Amazon Ember Display" panose="020F0603020204020204" pitchFamily="34" charset="0"/>
              <a:buChar char="–"/>
              <a:defRPr sz="2000" kern="1200">
                <a:solidFill>
                  <a:schemeClr val="tx1"/>
                </a:solidFill>
                <a:latin typeface="+mn-lt"/>
                <a:ea typeface="+mn-ea"/>
                <a:cs typeface="+mn-cs"/>
              </a:defRPr>
            </a:lvl3pPr>
            <a:lvl4pPr marL="914400" indent="-228600" algn="l" defTabSz="914400" rtl="0" eaLnBrk="1" latinLnBrk="0" hangingPunct="1">
              <a:lnSpc>
                <a:spcPct val="90000"/>
              </a:lnSpc>
              <a:spcBef>
                <a:spcPts val="0"/>
              </a:spcBef>
              <a:spcAft>
                <a:spcPts val="600"/>
              </a:spcAft>
              <a:buClr>
                <a:schemeClr val="tx1"/>
              </a:buClr>
              <a:buFont typeface="Amazon Ember Display" panose="020F0603020204020204" pitchFamily="34" charset="0"/>
              <a:buChar char="•"/>
              <a:defRPr sz="1800" kern="1200">
                <a:solidFill>
                  <a:schemeClr val="tx1"/>
                </a:solidFill>
                <a:latin typeface="+mn-lt"/>
                <a:ea typeface="+mn-ea"/>
                <a:cs typeface="+mn-cs"/>
              </a:defRPr>
            </a:lvl4pPr>
            <a:lvl5pPr marL="914400" indent="-228600" algn="l" defTabSz="914400" rtl="0" eaLnBrk="1" latinLnBrk="0" hangingPunct="1">
              <a:lnSpc>
                <a:spcPct val="90000"/>
              </a:lnSpc>
              <a:spcBef>
                <a:spcPts val="0"/>
              </a:spcBef>
              <a:buClr>
                <a:schemeClr val="tx1"/>
              </a:buClr>
              <a:buFont typeface="Amazon Ember Display" panose="020F0603020204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mazon Ember Display" panose="020F0603020204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mazon Ember Display" panose="020F0603020204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mazon Ember Display" panose="020F0603020204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mazon Ember Display" panose="020F0603020204020204" pitchFamily="34" charset="0"/>
              <a:buChar char="•"/>
              <a:defRPr sz="1800" kern="1200">
                <a:solidFill>
                  <a:schemeClr val="tx1"/>
                </a:solidFill>
                <a:latin typeface="+mn-lt"/>
                <a:ea typeface="+mn-ea"/>
                <a:cs typeface="+mn-cs"/>
              </a:defRPr>
            </a:lvl9pPr>
          </a:lstStyle>
          <a:p>
            <a:pPr marL="0" indent="0" defTabSz="541873">
              <a:spcAft>
                <a:spcPts val="711"/>
              </a:spcAft>
              <a:buClr>
                <a:srgbClr val="FFFFFF"/>
              </a:buClr>
              <a:buNone/>
              <a:defRPr/>
            </a:pPr>
            <a:r>
              <a:rPr lang="en-US" sz="3911" b="1" dirty="0">
                <a:solidFill>
                  <a:srgbClr val="FFFFFF"/>
                </a:solidFill>
                <a:latin typeface="Amazon Ember" panose="020B0603020204020204" pitchFamily="34" charset="0"/>
                <a:ea typeface="Amazon Ember" panose="020B0603020204020204" pitchFamily="34" charset="0"/>
                <a:cs typeface="Amazon Ember" panose="020B0603020204020204" pitchFamily="34" charset="0"/>
              </a:rPr>
              <a:t>Strands Agents</a:t>
            </a:r>
          </a:p>
        </p:txBody>
      </p:sp>
    </p:spTree>
    <p:extLst>
      <p:ext uri="{BB962C8B-B14F-4D97-AF65-F5344CB8AC3E}">
        <p14:creationId xmlns:p14="http://schemas.microsoft.com/office/powerpoint/2010/main" val="1364739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childTnLst>
                                </p:cTn>
                              </p:par>
                              <p:par>
                                <p:cTn id="8" presetID="42" presetClass="path" presetSubtype="0" decel="100000" fill="hold" grpId="1" nodeType="withEffect">
                                  <p:stCondLst>
                                    <p:cond delay="200"/>
                                  </p:stCondLst>
                                  <p:childTnLst>
                                    <p:animMotion origin="layout" path="M 1.25E-6 0.03889 L 1.25E-6 1.85185E-6 " pathEditMode="relative" rAng="0" ptsTypes="AA">
                                      <p:cBhvr>
                                        <p:cTn id="9" dur="1000" fill="hold"/>
                                        <p:tgtEl>
                                          <p:spTgt spid="9"/>
                                        </p:tgtEl>
                                        <p:attrNameLst>
                                          <p:attrName>ppt_x</p:attrName>
                                          <p:attrName>ppt_y</p:attrName>
                                        </p:attrNameLst>
                                      </p:cBhvr>
                                      <p:rCtr x="0" y="-1944"/>
                                    </p:animMotion>
                                  </p:childTnLst>
                                </p:cTn>
                              </p:par>
                              <p:par>
                                <p:cTn id="10" presetID="10" presetClass="entr" presetSubtype="0" fill="hold" grpId="0" nodeType="withEffect">
                                  <p:stCondLst>
                                    <p:cond delay="40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childTnLst>
                                </p:cTn>
                              </p:par>
                              <p:par>
                                <p:cTn id="13" presetID="42" presetClass="path" presetSubtype="0" decel="100000" fill="hold" grpId="1" nodeType="withEffect">
                                  <p:stCondLst>
                                    <p:cond delay="400"/>
                                  </p:stCondLst>
                                  <p:childTnLst>
                                    <p:animMotion origin="layout" path="M -6.25E-7 0.03889 L -6.25E-7 1.11111E-6 " pathEditMode="relative" rAng="0" ptsTypes="AA">
                                      <p:cBhvr>
                                        <p:cTn id="14" dur="1000" fill="hold"/>
                                        <p:tgtEl>
                                          <p:spTgt spid="10"/>
                                        </p:tgtEl>
                                        <p:attrNameLst>
                                          <p:attrName>ppt_x</p:attrName>
                                          <p:attrName>ppt_y</p:attrName>
                                        </p:attrNameLst>
                                      </p:cBhvr>
                                      <p:rCtr x="0" y="-1944"/>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0" grpId="1"/>
      <p:bldP spid="9" grpId="0"/>
      <p:bldP spid="9" grpId="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a:extLst>
            <a:ext uri="{FF2B5EF4-FFF2-40B4-BE49-F238E27FC236}">
              <a16:creationId xmlns:a16="http://schemas.microsoft.com/office/drawing/2014/main" id="{0FB2A7CE-329F-AFB7-7C29-A05F5CE3DB84}"/>
            </a:ext>
          </a:extLst>
        </p:cNvPr>
        <p:cNvGrpSpPr/>
        <p:nvPr/>
      </p:nvGrpSpPr>
      <p:grpSpPr>
        <a:xfrm>
          <a:off x="0" y="0"/>
          <a:ext cx="0" cy="0"/>
          <a:chOff x="0" y="0"/>
          <a:chExt cx="0" cy="0"/>
        </a:xfrm>
      </p:grpSpPr>
      <p:sp>
        <p:nvSpPr>
          <p:cNvPr id="9" name="TextBox 8">
            <a:extLst>
              <a:ext uri="{FF2B5EF4-FFF2-40B4-BE49-F238E27FC236}">
                <a16:creationId xmlns:a16="http://schemas.microsoft.com/office/drawing/2014/main" id="{B6BF70A8-7CB3-EC1A-15A9-6479E267DB6E}"/>
              </a:ext>
            </a:extLst>
          </p:cNvPr>
          <p:cNvSpPr txBox="1"/>
          <p:nvPr/>
        </p:nvSpPr>
        <p:spPr>
          <a:xfrm>
            <a:off x="3291840" y="1436914"/>
            <a:ext cx="0" cy="0"/>
          </a:xfrm>
          <a:prstGeom prst="rect">
            <a:avLst/>
          </a:prstGeom>
        </p:spPr>
        <p:txBody>
          <a:bodyPr vert="horz" wrap="none" lIns="91440" tIns="45720" rIns="91440" bIns="45720" rtlCol="0" anchor="ctr">
            <a:normAutofit fontScale="25000" lnSpcReduction="20000"/>
          </a:bodyPr>
          <a:lstStyle/>
          <a:p>
            <a:pPr marL="0" marR="0" indent="0" algn="l" defTabSz="914400" rtl="0" eaLnBrk="1" fontAlgn="auto" latinLnBrk="0" hangingPunct="1">
              <a:lnSpc>
                <a:spcPct val="90000"/>
              </a:lnSpc>
              <a:spcBef>
                <a:spcPct val="0"/>
              </a:spcBef>
              <a:spcAft>
                <a:spcPts val="0"/>
              </a:spcAft>
              <a:buClrTx/>
              <a:buSzTx/>
              <a:buFontTx/>
              <a:buNone/>
              <a:tabLst/>
            </a:pPr>
            <a:endParaRPr kumimoji="0" lang="en-US" sz="2000" b="0" i="0" u="none" strike="noStrike" kern="1200" cap="none" spc="0" normalizeH="0" baseline="0" noProof="0" dirty="0" err="1">
              <a:ln>
                <a:noFill/>
              </a:ln>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endParaRPr>
          </a:p>
        </p:txBody>
      </p:sp>
      <p:sp>
        <p:nvSpPr>
          <p:cNvPr id="10" name="TextBox 9">
            <a:extLst>
              <a:ext uri="{FF2B5EF4-FFF2-40B4-BE49-F238E27FC236}">
                <a16:creationId xmlns:a16="http://schemas.microsoft.com/office/drawing/2014/main" id="{BA82844E-DF05-C3D1-D8D5-667FCEFDABA2}"/>
              </a:ext>
            </a:extLst>
          </p:cNvPr>
          <p:cNvSpPr txBox="1"/>
          <p:nvPr/>
        </p:nvSpPr>
        <p:spPr>
          <a:xfrm>
            <a:off x="2286000" y="653143"/>
            <a:ext cx="0" cy="0"/>
          </a:xfrm>
          <a:prstGeom prst="rect">
            <a:avLst/>
          </a:prstGeom>
        </p:spPr>
        <p:txBody>
          <a:bodyPr vert="horz" wrap="none" lIns="91440" tIns="45720" rIns="91440" bIns="45720" rtlCol="0" anchor="ctr">
            <a:normAutofit fontScale="25000" lnSpcReduction="20000"/>
          </a:bodyPr>
          <a:lstStyle/>
          <a:p>
            <a:pPr marL="0" marR="0" indent="0" algn="l" defTabSz="914400" rtl="0" eaLnBrk="1" fontAlgn="auto" latinLnBrk="0" hangingPunct="1">
              <a:lnSpc>
                <a:spcPct val="90000"/>
              </a:lnSpc>
              <a:spcBef>
                <a:spcPct val="0"/>
              </a:spcBef>
              <a:spcAft>
                <a:spcPts val="0"/>
              </a:spcAft>
              <a:buClrTx/>
              <a:buSzTx/>
              <a:buFontTx/>
              <a:buNone/>
              <a:tabLst/>
            </a:pPr>
            <a:endParaRPr kumimoji="0" lang="en-US" sz="2000" b="0" i="0" u="none" strike="noStrike" kern="1200" cap="none" spc="0" normalizeH="0" baseline="0" noProof="0" dirty="0" err="1">
              <a:ln>
                <a:noFill/>
              </a:ln>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endParaRPr>
          </a:p>
        </p:txBody>
      </p:sp>
      <p:sp>
        <p:nvSpPr>
          <p:cNvPr id="11" name="TextBox 10">
            <a:extLst>
              <a:ext uri="{FF2B5EF4-FFF2-40B4-BE49-F238E27FC236}">
                <a16:creationId xmlns:a16="http://schemas.microsoft.com/office/drawing/2014/main" id="{E9BCEBEC-8FC4-D45C-EC17-6D8C253049BA}"/>
              </a:ext>
            </a:extLst>
          </p:cNvPr>
          <p:cNvSpPr txBox="1"/>
          <p:nvPr/>
        </p:nvSpPr>
        <p:spPr>
          <a:xfrm>
            <a:off x="953589" y="470263"/>
            <a:ext cx="0" cy="0"/>
          </a:xfrm>
          <a:prstGeom prst="rect">
            <a:avLst/>
          </a:prstGeom>
        </p:spPr>
        <p:txBody>
          <a:bodyPr vert="horz" wrap="none" lIns="91440" tIns="45720" rIns="91440" bIns="45720" rtlCol="0" anchor="ctr">
            <a:normAutofit fontScale="25000" lnSpcReduction="20000"/>
          </a:bodyPr>
          <a:lstStyle/>
          <a:p>
            <a:pPr marL="0" marR="0" indent="0" algn="l" defTabSz="914400" rtl="0" eaLnBrk="1" fontAlgn="auto" latinLnBrk="0" hangingPunct="1">
              <a:lnSpc>
                <a:spcPct val="90000"/>
              </a:lnSpc>
              <a:spcBef>
                <a:spcPct val="0"/>
              </a:spcBef>
              <a:spcAft>
                <a:spcPts val="0"/>
              </a:spcAft>
              <a:buClrTx/>
              <a:buSzTx/>
              <a:buFontTx/>
              <a:buNone/>
              <a:tabLst/>
            </a:pPr>
            <a:endParaRPr kumimoji="0" lang="en-US" sz="2000" b="0" i="0" u="none" strike="noStrike" kern="1200" cap="none" spc="0" normalizeH="0" baseline="0" noProof="0" dirty="0" err="1">
              <a:ln>
                <a:noFill/>
              </a:ln>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endParaRPr>
          </a:p>
        </p:txBody>
      </p:sp>
      <p:sp>
        <p:nvSpPr>
          <p:cNvPr id="4" name="Rectangle 3">
            <a:extLst>
              <a:ext uri="{FF2B5EF4-FFF2-40B4-BE49-F238E27FC236}">
                <a16:creationId xmlns:a16="http://schemas.microsoft.com/office/drawing/2014/main" id="{7486FAC6-7EDE-F87E-05B2-66B9F230EC18}"/>
              </a:ext>
            </a:extLst>
          </p:cNvPr>
          <p:cNvSpPr/>
          <p:nvPr/>
        </p:nvSpPr>
        <p:spPr>
          <a:xfrm>
            <a:off x="0" y="4984124"/>
            <a:ext cx="11629623" cy="1873876"/>
          </a:xfrm>
          <a:prstGeom prst="rect">
            <a:avLst/>
          </a:prstGeom>
          <a:solidFill>
            <a:srgbClr val="00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leanShot 2026-03-22 at 22.34.51">
            <a:hlinkClick r:id="" action="ppaction://media"/>
            <a:extLst>
              <a:ext uri="{FF2B5EF4-FFF2-40B4-BE49-F238E27FC236}">
                <a16:creationId xmlns:a16="http://schemas.microsoft.com/office/drawing/2014/main" id="{05B718B2-0F67-3342-0B4A-FCD44D478B2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15181" y="0"/>
            <a:ext cx="10561638" cy="6858000"/>
          </a:xfrm>
          <a:prstGeom prst="rect">
            <a:avLst/>
          </a:prstGeom>
        </p:spPr>
      </p:pic>
    </p:spTree>
    <p:extLst>
      <p:ext uri="{BB962C8B-B14F-4D97-AF65-F5344CB8AC3E}">
        <p14:creationId xmlns:p14="http://schemas.microsoft.com/office/powerpoint/2010/main" val="1783074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92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10D4D3-81B9-8239-6B7F-CC5C9754E2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0DC911-4832-3AB3-0B03-52F31C69E60B}"/>
              </a:ext>
            </a:extLst>
          </p:cNvPr>
          <p:cNvSpPr>
            <a:spLocks noGrp="1"/>
          </p:cNvSpPr>
          <p:nvPr>
            <p:ph type="title"/>
          </p:nvPr>
        </p:nvSpPr>
        <p:spPr>
          <a:xfrm>
            <a:off x="609600" y="3161234"/>
            <a:ext cx="10972800" cy="535531"/>
          </a:xfrm>
        </p:spPr>
        <p:txBody>
          <a:bodyPr/>
          <a:lstStyle/>
          <a:p>
            <a:pPr algn="ctr"/>
            <a:r>
              <a:rPr lang="en-US" dirty="0"/>
              <a:t>Beyond </a:t>
            </a:r>
            <a:r>
              <a:rPr lang="en-US" dirty="0">
                <a:latin typeface="Courier New" panose="02070309020205020404" pitchFamily="49" charset="0"/>
                <a:cs typeface="Courier New" panose="02070309020205020404" pitchFamily="49" charset="0"/>
              </a:rPr>
              <a:t>localhost</a:t>
            </a:r>
          </a:p>
        </p:txBody>
      </p:sp>
    </p:spTree>
    <p:extLst>
      <p:ext uri="{BB962C8B-B14F-4D97-AF65-F5344CB8AC3E}">
        <p14:creationId xmlns:p14="http://schemas.microsoft.com/office/powerpoint/2010/main" val="2272076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7ED77B-EDD7-4AB2-4278-AA65E304DBE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A6391B21-4CE9-C747-E955-512C38A422E9}"/>
              </a:ext>
            </a:extLst>
          </p:cNvPr>
          <p:cNvSpPr>
            <a:spLocks noGrp="1"/>
          </p:cNvSpPr>
          <p:nvPr>
            <p:ph type="title"/>
          </p:nvPr>
        </p:nvSpPr>
        <p:spPr>
          <a:xfrm>
            <a:off x="792135" y="628473"/>
            <a:ext cx="10607729" cy="530944"/>
          </a:xfrm>
        </p:spPr>
        <p:txBody>
          <a:bodyPr>
            <a:noAutofit/>
          </a:bodyPr>
          <a:lstStyle/>
          <a:p>
            <a:pPr algn="ctr"/>
            <a:r>
              <a:rPr lang="en-US" sz="4000" b="0" dirty="0"/>
              <a:t>Amazon Bedrock AgentCore</a:t>
            </a:r>
          </a:p>
        </p:txBody>
      </p:sp>
      <p:sp>
        <p:nvSpPr>
          <p:cNvPr id="4" name="Text Placeholder 2">
            <a:extLst>
              <a:ext uri="{FF2B5EF4-FFF2-40B4-BE49-F238E27FC236}">
                <a16:creationId xmlns:a16="http://schemas.microsoft.com/office/drawing/2014/main" id="{32A08996-616D-46B8-F76B-48B5BE8754CB}"/>
              </a:ext>
            </a:extLst>
          </p:cNvPr>
          <p:cNvSpPr txBox="1">
            <a:spLocks/>
          </p:cNvSpPr>
          <p:nvPr/>
        </p:nvSpPr>
        <p:spPr>
          <a:xfrm>
            <a:off x="559418" y="1264192"/>
            <a:ext cx="11073162" cy="411161"/>
          </a:xfrm>
          <a:prstGeom prst="rect">
            <a:avLst/>
          </a:prstGeom>
        </p:spPr>
        <p:txBody>
          <a:bodyPr/>
          <a:lstStyle>
            <a:lvl1pPr marL="228594" indent="-228594" algn="l" defTabSz="914377" rtl="0" eaLnBrk="1" latinLnBrk="0" hangingPunct="1">
              <a:lnSpc>
                <a:spcPct val="90000"/>
              </a:lnSpc>
              <a:spcBef>
                <a:spcPts val="0"/>
              </a:spcBef>
              <a:spcAft>
                <a:spcPts val="1200"/>
              </a:spcAft>
              <a:buSzPct val="90000"/>
              <a:buFont typeface="Arial" panose="020B0604020202020204" pitchFamily="34" charset="0"/>
              <a:buChar char="•"/>
              <a:defRPr sz="2800" kern="1200" baseline="0">
                <a:solidFill>
                  <a:schemeClr val="tx1"/>
                </a:solidFill>
                <a:latin typeface="Amazon Ember Display" panose="020F0603020204020204" pitchFamily="34" charset="0"/>
                <a:ea typeface="+mn-ea"/>
                <a:cs typeface="+mn-cs"/>
              </a:defRPr>
            </a:lvl1pPr>
            <a:lvl2pPr marL="514338" indent="-228594" algn="l" defTabSz="914377" rtl="0" eaLnBrk="1" latinLnBrk="0" hangingPunct="1">
              <a:lnSpc>
                <a:spcPct val="90000"/>
              </a:lnSpc>
              <a:spcBef>
                <a:spcPts val="0"/>
              </a:spcBef>
              <a:spcAft>
                <a:spcPts val="1200"/>
              </a:spcAft>
              <a:buSzPct val="90000"/>
              <a:buFont typeface="Wingdings" panose="05000000000000000000" pitchFamily="2" charset="2"/>
              <a:buChar char="§"/>
              <a:defRPr sz="2400" kern="1200" baseline="0">
                <a:solidFill>
                  <a:schemeClr val="tx1"/>
                </a:solidFill>
                <a:latin typeface="Amazon Ember Display" panose="020F0603020204020204" pitchFamily="34" charset="0"/>
                <a:ea typeface="+mn-ea"/>
                <a:cs typeface="+mn-cs"/>
              </a:defRPr>
            </a:lvl2pPr>
            <a:lvl3pPr marL="857229" indent="-228594" algn="l" defTabSz="914377" rtl="0" eaLnBrk="1" latinLnBrk="0" hangingPunct="1">
              <a:lnSpc>
                <a:spcPct val="90000"/>
              </a:lnSpc>
              <a:spcBef>
                <a:spcPts val="0"/>
              </a:spcBef>
              <a:spcAft>
                <a:spcPts val="1200"/>
              </a:spcAft>
              <a:buFont typeface="Amazon Ember" panose="020B0603020204020204" pitchFamily="34" charset="0"/>
              <a:buChar char="–"/>
              <a:defRPr sz="2000" kern="1200" baseline="0">
                <a:solidFill>
                  <a:schemeClr val="tx1"/>
                </a:solidFill>
                <a:latin typeface="Amazon Ember Display" panose="020F0603020204020204" pitchFamily="34" charset="0"/>
                <a:ea typeface="+mn-ea"/>
                <a:cs typeface="+mn-cs"/>
              </a:defRPr>
            </a:lvl3pPr>
            <a:lvl4pPr marL="1030262" indent="-171446" algn="l" defTabSz="914377" rtl="0" eaLnBrk="1" latinLnBrk="0" hangingPunct="1">
              <a:lnSpc>
                <a:spcPct val="90000"/>
              </a:lnSpc>
              <a:spcBef>
                <a:spcPts val="0"/>
              </a:spcBef>
              <a:spcAft>
                <a:spcPts val="1200"/>
              </a:spcAft>
              <a:buFont typeface="Arial" panose="020B0604020202020204" pitchFamily="34" charset="0"/>
              <a:buChar char="•"/>
              <a:defRPr sz="1800" kern="1200" baseline="0">
                <a:solidFill>
                  <a:schemeClr val="tx1"/>
                </a:solidFill>
                <a:latin typeface="Amazon Ember Display" panose="020F0603020204020204" pitchFamily="34" charset="0"/>
                <a:ea typeface="+mn-ea"/>
                <a:cs typeface="+mn-cs"/>
              </a:defRPr>
            </a:lvl4pPr>
            <a:lvl5pPr marL="1201709" indent="-171446" algn="l" defTabSz="914377" rtl="0" eaLnBrk="1" latinLnBrk="0" hangingPunct="1">
              <a:lnSpc>
                <a:spcPct val="90000"/>
              </a:lnSpc>
              <a:spcBef>
                <a:spcPts val="0"/>
              </a:spcBef>
              <a:spcAft>
                <a:spcPts val="1200"/>
              </a:spcAft>
              <a:buFont typeface="Arial" panose="020B0604020202020204" pitchFamily="34" charset="0"/>
              <a:buChar char="•"/>
              <a:defRPr sz="1800" kern="1200" baseline="0">
                <a:solidFill>
                  <a:schemeClr val="tx1"/>
                </a:solidFill>
                <a:latin typeface="Amazon Ember Display" panose="020F0603020204020204" pitchFamily="34" charset="0"/>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2000" dirty="0"/>
              <a:t>Comprehensive agentic platform: Everything you need for getting agents into production</a:t>
            </a:r>
          </a:p>
        </p:txBody>
      </p:sp>
      <p:sp>
        <p:nvSpPr>
          <p:cNvPr id="5" name="TextBox 4">
            <a:extLst>
              <a:ext uri="{FF2B5EF4-FFF2-40B4-BE49-F238E27FC236}">
                <a16:creationId xmlns:a16="http://schemas.microsoft.com/office/drawing/2014/main" id="{CAD69AD5-1E2C-FE28-E549-A97CAB58BFE4}"/>
              </a:ext>
            </a:extLst>
          </p:cNvPr>
          <p:cNvSpPr txBox="1"/>
          <p:nvPr/>
        </p:nvSpPr>
        <p:spPr>
          <a:xfrm>
            <a:off x="4280605" y="3835353"/>
            <a:ext cx="0" cy="0"/>
          </a:xfrm>
          <a:prstGeom prst="rect">
            <a:avLst/>
          </a:prstGeom>
        </p:spPr>
        <p:txBody>
          <a:bodyPr vert="horz" wrap="none" lIns="91440" tIns="45720" rIns="91440" bIns="45720" rtlCol="0" anchor="ctr">
            <a:normAutofit fontScale="25000" lnSpcReduction="20000"/>
          </a:bodyPr>
          <a:lstStyle/>
          <a:p>
            <a:pPr marL="0" marR="0" indent="0" algn="l" defTabSz="914400" rtl="0" eaLnBrk="1" fontAlgn="auto" latinLnBrk="0" hangingPunct="1">
              <a:lnSpc>
                <a:spcPct val="90000"/>
              </a:lnSpc>
              <a:spcBef>
                <a:spcPct val="0"/>
              </a:spcBef>
              <a:spcAft>
                <a:spcPts val="0"/>
              </a:spcAft>
              <a:buClrTx/>
              <a:buSzTx/>
              <a:buFontTx/>
              <a:buNone/>
              <a:tabLst/>
            </a:pPr>
            <a:endParaRPr kumimoji="0" lang="en-US" sz="2000" b="0" i="0" u="none" strike="noStrike" kern="1200" cap="none" spc="0" normalizeH="0" baseline="0" noProof="0" dirty="0" err="1">
              <a:ln>
                <a:noFill/>
              </a:ln>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endParaRPr>
          </a:p>
        </p:txBody>
      </p:sp>
      <p:sp>
        <p:nvSpPr>
          <p:cNvPr id="2" name="Rounded Rectangle 1">
            <a:extLst>
              <a:ext uri="{FF2B5EF4-FFF2-40B4-BE49-F238E27FC236}">
                <a16:creationId xmlns:a16="http://schemas.microsoft.com/office/drawing/2014/main" id="{0FC214EB-8E75-3E98-BFFD-9D0F1B244AF9}"/>
              </a:ext>
            </a:extLst>
          </p:cNvPr>
          <p:cNvSpPr/>
          <p:nvPr/>
        </p:nvSpPr>
        <p:spPr>
          <a:xfrm>
            <a:off x="2667198" y="2128084"/>
            <a:ext cx="2773987" cy="2068391"/>
          </a:xfrm>
          <a:prstGeom prst="roundRect">
            <a:avLst>
              <a:gd name="adj" fmla="val 3638"/>
            </a:avLst>
          </a:prstGeom>
          <a:solidFill>
            <a:schemeClr val="bg2"/>
          </a:solidFill>
          <a:ln w="12700">
            <a:gradFill flip="none" rotWithShape="1">
              <a:gsLst>
                <a:gs pos="0">
                  <a:schemeClr val="accent1"/>
                </a:gs>
                <a:gs pos="78000">
                  <a:schemeClr val="accent2"/>
                </a:gs>
              </a:gsLst>
              <a:path path="circle">
                <a:fillToRect l="100000" t="100000"/>
              </a:path>
              <a:tileRect r="-100000" b="-100000"/>
            </a:grad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err="1">
              <a:ln>
                <a:noFill/>
              </a:ln>
              <a:solidFill>
                <a:srgbClr val="FFFFFF"/>
              </a:solidFill>
              <a:effectLst/>
              <a:uLnTx/>
              <a:uFillTx/>
              <a:latin typeface="Amazon Ember Display"/>
              <a:ea typeface="Amazon Ember Display Light" panose="020F0403020204020204" pitchFamily="34" charset="0"/>
              <a:cs typeface="Amazon Ember Display Light" panose="020F0403020204020204" pitchFamily="34" charset="0"/>
            </a:endParaRPr>
          </a:p>
        </p:txBody>
      </p:sp>
      <p:sp>
        <p:nvSpPr>
          <p:cNvPr id="6" name="Rounded Rectangle 5">
            <a:extLst>
              <a:ext uri="{FF2B5EF4-FFF2-40B4-BE49-F238E27FC236}">
                <a16:creationId xmlns:a16="http://schemas.microsoft.com/office/drawing/2014/main" id="{47D0BC3D-DC51-F833-5CBC-10605B66AEE8}"/>
              </a:ext>
            </a:extLst>
          </p:cNvPr>
          <p:cNvSpPr/>
          <p:nvPr/>
        </p:nvSpPr>
        <p:spPr>
          <a:xfrm>
            <a:off x="2964153" y="2689603"/>
            <a:ext cx="2147864" cy="1183308"/>
          </a:xfrm>
          <a:prstGeom prst="roundRect">
            <a:avLst>
              <a:gd name="adj" fmla="val 5248"/>
            </a:avLst>
          </a:prstGeom>
          <a:solidFill>
            <a:srgbClr val="0F173F"/>
          </a:solidFill>
          <a:ln w="12700" cap="flat" cmpd="sng" algn="ctr">
            <a:solidFill>
              <a:schemeClr val="tx1">
                <a:lumMod val="50000"/>
              </a:schemeClr>
            </a:solidFill>
            <a:prstDash val="sysDash"/>
            <a:miter lim="800000"/>
          </a:ln>
          <a:effectLst/>
        </p:spPr>
        <p:txBody>
          <a:bodyPr lIns="45720" tIns="45720" rIns="45720"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161E2D"/>
              </a:solidFill>
              <a:effectLst/>
              <a:uLnTx/>
              <a:uFillTx/>
              <a:latin typeface="Amazon Ember Display"/>
              <a:ea typeface="+mn-ea"/>
              <a:cs typeface="+mn-cs"/>
            </a:endParaRPr>
          </a:p>
        </p:txBody>
      </p:sp>
      <p:sp>
        <p:nvSpPr>
          <p:cNvPr id="7" name="Rounded Rectangle 6">
            <a:extLst>
              <a:ext uri="{FF2B5EF4-FFF2-40B4-BE49-F238E27FC236}">
                <a16:creationId xmlns:a16="http://schemas.microsoft.com/office/drawing/2014/main" id="{EE8F3B2C-CDE9-F368-B0DF-8DC704CD6BEE}"/>
              </a:ext>
            </a:extLst>
          </p:cNvPr>
          <p:cNvSpPr/>
          <p:nvPr/>
        </p:nvSpPr>
        <p:spPr>
          <a:xfrm>
            <a:off x="6233976" y="2983027"/>
            <a:ext cx="3347850" cy="496129"/>
          </a:xfrm>
          <a:prstGeom prst="roundRect">
            <a:avLst>
              <a:gd name="adj" fmla="val 6697"/>
            </a:avLst>
          </a:prstGeom>
          <a:solidFill>
            <a:schemeClr val="bg2"/>
          </a:solidFill>
          <a:ln w="12700">
            <a:gradFill flip="none" rotWithShape="1">
              <a:gsLst>
                <a:gs pos="0">
                  <a:schemeClr val="accent1"/>
                </a:gs>
                <a:gs pos="78000">
                  <a:schemeClr val="accent2"/>
                </a:gs>
              </a:gsLst>
              <a:path path="circle">
                <a:fillToRect l="100000" t="100000"/>
              </a:path>
              <a:tileRect r="-100000" b="-100000"/>
            </a:grad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err="1">
              <a:ln>
                <a:noFill/>
              </a:ln>
              <a:solidFill>
                <a:srgbClr val="FFFFFF"/>
              </a:solidFill>
              <a:effectLst/>
              <a:uLnTx/>
              <a:uFillTx/>
              <a:latin typeface="Amazon Ember Display"/>
              <a:ea typeface="Amazon Ember Display Light" panose="020F0403020204020204" pitchFamily="34" charset="0"/>
              <a:cs typeface="Amazon Ember Display Light" panose="020F0403020204020204" pitchFamily="34" charset="0"/>
            </a:endParaRPr>
          </a:p>
        </p:txBody>
      </p:sp>
      <p:sp>
        <p:nvSpPr>
          <p:cNvPr id="8" name="Rounded Rectangle 7">
            <a:extLst>
              <a:ext uri="{FF2B5EF4-FFF2-40B4-BE49-F238E27FC236}">
                <a16:creationId xmlns:a16="http://schemas.microsoft.com/office/drawing/2014/main" id="{374CABEA-0812-0B6A-22F5-CC2CF204D946}"/>
              </a:ext>
            </a:extLst>
          </p:cNvPr>
          <p:cNvSpPr/>
          <p:nvPr/>
        </p:nvSpPr>
        <p:spPr>
          <a:xfrm>
            <a:off x="6233976" y="3655100"/>
            <a:ext cx="3347850" cy="496129"/>
          </a:xfrm>
          <a:prstGeom prst="roundRect">
            <a:avLst>
              <a:gd name="adj" fmla="val 6697"/>
            </a:avLst>
          </a:prstGeom>
          <a:solidFill>
            <a:schemeClr val="bg2"/>
          </a:solidFill>
          <a:ln w="12700">
            <a:gradFill flip="none" rotWithShape="1">
              <a:gsLst>
                <a:gs pos="0">
                  <a:schemeClr val="accent1"/>
                </a:gs>
                <a:gs pos="78000">
                  <a:schemeClr val="accent2"/>
                </a:gs>
              </a:gsLst>
              <a:path path="circle">
                <a:fillToRect l="100000" t="100000"/>
              </a:path>
              <a:tileRect r="-100000" b="-100000"/>
            </a:grad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err="1">
              <a:ln>
                <a:noFill/>
              </a:ln>
              <a:solidFill>
                <a:srgbClr val="FFFFFF"/>
              </a:solidFill>
              <a:effectLst/>
              <a:uLnTx/>
              <a:uFillTx/>
              <a:latin typeface="Amazon Ember Display"/>
              <a:ea typeface="Amazon Ember Display Light" panose="020F0403020204020204" pitchFamily="34" charset="0"/>
              <a:cs typeface="Amazon Ember Display Light" panose="020F0403020204020204" pitchFamily="34" charset="0"/>
            </a:endParaRPr>
          </a:p>
        </p:txBody>
      </p:sp>
      <p:sp>
        <p:nvSpPr>
          <p:cNvPr id="9" name="Rounded Rectangle 8">
            <a:extLst>
              <a:ext uri="{FF2B5EF4-FFF2-40B4-BE49-F238E27FC236}">
                <a16:creationId xmlns:a16="http://schemas.microsoft.com/office/drawing/2014/main" id="{0B6B413D-C645-3F4D-FCD8-7EB415B0C60B}"/>
              </a:ext>
            </a:extLst>
          </p:cNvPr>
          <p:cNvSpPr/>
          <p:nvPr/>
        </p:nvSpPr>
        <p:spPr>
          <a:xfrm>
            <a:off x="6233976" y="4328254"/>
            <a:ext cx="3347850" cy="496129"/>
          </a:xfrm>
          <a:prstGeom prst="roundRect">
            <a:avLst>
              <a:gd name="adj" fmla="val 6697"/>
            </a:avLst>
          </a:prstGeom>
          <a:solidFill>
            <a:schemeClr val="bg2"/>
          </a:solidFill>
          <a:ln w="12700">
            <a:gradFill flip="none" rotWithShape="1">
              <a:gsLst>
                <a:gs pos="0">
                  <a:schemeClr val="accent1"/>
                </a:gs>
                <a:gs pos="78000">
                  <a:schemeClr val="accent2"/>
                </a:gs>
              </a:gsLst>
              <a:path path="circle">
                <a:fillToRect l="100000" t="100000"/>
              </a:path>
              <a:tileRect r="-100000" b="-100000"/>
            </a:grad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err="1">
              <a:ln>
                <a:noFill/>
              </a:ln>
              <a:solidFill>
                <a:srgbClr val="FFFFFF"/>
              </a:solidFill>
              <a:effectLst/>
              <a:uLnTx/>
              <a:uFillTx/>
              <a:latin typeface="Amazon Ember Display"/>
              <a:ea typeface="Amazon Ember Display Light" panose="020F0403020204020204" pitchFamily="34" charset="0"/>
              <a:cs typeface="Amazon Ember Display Light" panose="020F0403020204020204" pitchFamily="34" charset="0"/>
            </a:endParaRPr>
          </a:p>
        </p:txBody>
      </p:sp>
      <p:sp>
        <p:nvSpPr>
          <p:cNvPr id="10" name="Rounded Rectangle 9">
            <a:extLst>
              <a:ext uri="{FF2B5EF4-FFF2-40B4-BE49-F238E27FC236}">
                <a16:creationId xmlns:a16="http://schemas.microsoft.com/office/drawing/2014/main" id="{FDE3E2DC-FF22-731D-C04A-8B0A7F898FBF}"/>
              </a:ext>
            </a:extLst>
          </p:cNvPr>
          <p:cNvSpPr/>
          <p:nvPr/>
        </p:nvSpPr>
        <p:spPr>
          <a:xfrm>
            <a:off x="6233976" y="2108784"/>
            <a:ext cx="1650000" cy="492029"/>
          </a:xfrm>
          <a:prstGeom prst="roundRect">
            <a:avLst>
              <a:gd name="adj" fmla="val 6697"/>
            </a:avLst>
          </a:prstGeom>
          <a:solidFill>
            <a:schemeClr val="bg2"/>
          </a:solidFill>
          <a:ln w="12700">
            <a:gradFill flip="none" rotWithShape="1">
              <a:gsLst>
                <a:gs pos="0">
                  <a:schemeClr val="accent1"/>
                </a:gs>
                <a:gs pos="78000">
                  <a:schemeClr val="accent2"/>
                </a:gs>
              </a:gsLst>
              <a:path path="circle">
                <a:fillToRect l="100000" t="100000"/>
              </a:path>
              <a:tileRect r="-100000" b="-100000"/>
            </a:grad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err="1">
              <a:ln>
                <a:noFill/>
              </a:ln>
              <a:solidFill>
                <a:srgbClr val="FFFFFF"/>
              </a:solidFill>
              <a:effectLst/>
              <a:uLnTx/>
              <a:uFillTx/>
              <a:latin typeface="Amazon Ember Display"/>
              <a:ea typeface="Amazon Ember Display Light" panose="020F0403020204020204" pitchFamily="34" charset="0"/>
              <a:cs typeface="Amazon Ember Display Light" panose="020F0403020204020204" pitchFamily="34" charset="0"/>
            </a:endParaRPr>
          </a:p>
        </p:txBody>
      </p:sp>
      <p:sp>
        <p:nvSpPr>
          <p:cNvPr id="11" name="Rounded Rectangle 10">
            <a:extLst>
              <a:ext uri="{FF2B5EF4-FFF2-40B4-BE49-F238E27FC236}">
                <a16:creationId xmlns:a16="http://schemas.microsoft.com/office/drawing/2014/main" id="{6BA5867A-4BCD-A061-AF6A-F2474D2F95F4}"/>
              </a:ext>
            </a:extLst>
          </p:cNvPr>
          <p:cNvSpPr/>
          <p:nvPr/>
        </p:nvSpPr>
        <p:spPr>
          <a:xfrm>
            <a:off x="2667199" y="5051079"/>
            <a:ext cx="6914628" cy="454080"/>
          </a:xfrm>
          <a:prstGeom prst="roundRect">
            <a:avLst>
              <a:gd name="adj" fmla="val 6697"/>
            </a:avLst>
          </a:prstGeom>
          <a:solidFill>
            <a:schemeClr val="bg2"/>
          </a:solidFill>
          <a:ln w="12700">
            <a:gradFill flip="none" rotWithShape="1">
              <a:gsLst>
                <a:gs pos="0">
                  <a:schemeClr val="accent1"/>
                </a:gs>
                <a:gs pos="78000">
                  <a:schemeClr val="accent2"/>
                </a:gs>
              </a:gsLst>
              <a:path path="circle">
                <a:fillToRect l="100000" t="100000"/>
              </a:path>
              <a:tileRect r="-100000" b="-100000"/>
            </a:grad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err="1">
              <a:ln>
                <a:noFill/>
              </a:ln>
              <a:solidFill>
                <a:srgbClr val="FFFFFF"/>
              </a:solidFill>
              <a:effectLst/>
              <a:uLnTx/>
              <a:uFillTx/>
              <a:latin typeface="Amazon Ember Display"/>
              <a:ea typeface="Amazon Ember Display Light" panose="020F0403020204020204" pitchFamily="34" charset="0"/>
              <a:cs typeface="Amazon Ember Display Light" panose="020F0403020204020204" pitchFamily="34" charset="0"/>
            </a:endParaRPr>
          </a:p>
        </p:txBody>
      </p:sp>
      <p:sp>
        <p:nvSpPr>
          <p:cNvPr id="12" name="Rounded Rectangle 11">
            <a:extLst>
              <a:ext uri="{FF2B5EF4-FFF2-40B4-BE49-F238E27FC236}">
                <a16:creationId xmlns:a16="http://schemas.microsoft.com/office/drawing/2014/main" id="{082F4125-8765-04BF-631D-DED3D982B5FD}"/>
              </a:ext>
            </a:extLst>
          </p:cNvPr>
          <p:cNvSpPr/>
          <p:nvPr/>
        </p:nvSpPr>
        <p:spPr>
          <a:xfrm>
            <a:off x="2667198" y="4365769"/>
            <a:ext cx="2773987" cy="494455"/>
          </a:xfrm>
          <a:prstGeom prst="roundRect">
            <a:avLst>
              <a:gd name="adj" fmla="val 6697"/>
            </a:avLst>
          </a:prstGeom>
          <a:solidFill>
            <a:schemeClr val="bg2"/>
          </a:solidFill>
          <a:ln w="12700">
            <a:gradFill flip="none" rotWithShape="1">
              <a:gsLst>
                <a:gs pos="0">
                  <a:schemeClr val="accent1"/>
                </a:gs>
                <a:gs pos="78000">
                  <a:schemeClr val="accent2"/>
                </a:gs>
              </a:gsLst>
              <a:path path="circle">
                <a:fillToRect l="100000" t="100000"/>
              </a:path>
              <a:tileRect r="-100000" b="-100000"/>
            </a:grad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err="1">
              <a:ln>
                <a:noFill/>
              </a:ln>
              <a:solidFill>
                <a:srgbClr val="FFFFFF"/>
              </a:solidFill>
              <a:effectLst/>
              <a:uLnTx/>
              <a:uFillTx/>
              <a:latin typeface="Amazon Ember Display"/>
              <a:ea typeface="Amazon Ember Display Light" panose="020F0403020204020204" pitchFamily="34" charset="0"/>
              <a:cs typeface="Amazon Ember Display Light" panose="020F0403020204020204" pitchFamily="34" charset="0"/>
            </a:endParaRPr>
          </a:p>
        </p:txBody>
      </p:sp>
      <p:grpSp>
        <p:nvGrpSpPr>
          <p:cNvPr id="13" name="Graphic 23">
            <a:extLst>
              <a:ext uri="{FF2B5EF4-FFF2-40B4-BE49-F238E27FC236}">
                <a16:creationId xmlns:a16="http://schemas.microsoft.com/office/drawing/2014/main" id="{155F5B95-65F9-4FEB-A2C4-931F93AB34C7}"/>
              </a:ext>
            </a:extLst>
          </p:cNvPr>
          <p:cNvGrpSpPr/>
          <p:nvPr/>
        </p:nvGrpSpPr>
        <p:grpSpPr>
          <a:xfrm>
            <a:off x="1649522" y="2776439"/>
            <a:ext cx="438997" cy="269646"/>
            <a:chOff x="9442832" y="3627233"/>
            <a:chExt cx="1285566" cy="882649"/>
          </a:xfrm>
          <a:solidFill>
            <a:schemeClr val="tx1"/>
          </a:solidFill>
        </p:grpSpPr>
        <p:sp>
          <p:nvSpPr>
            <p:cNvPr id="14" name="Freeform 13">
              <a:extLst>
                <a:ext uri="{FF2B5EF4-FFF2-40B4-BE49-F238E27FC236}">
                  <a16:creationId xmlns:a16="http://schemas.microsoft.com/office/drawing/2014/main" id="{8B7B26A0-6A91-ECCF-A07E-5639287C4594}"/>
                </a:ext>
              </a:extLst>
            </p:cNvPr>
            <p:cNvSpPr/>
            <p:nvPr/>
          </p:nvSpPr>
          <p:spPr>
            <a:xfrm>
              <a:off x="9442832" y="4398480"/>
              <a:ext cx="1285566" cy="111402"/>
            </a:xfrm>
            <a:custGeom>
              <a:avLst/>
              <a:gdLst>
                <a:gd name="connsiteX0" fmla="*/ 1208964 w 1285566"/>
                <a:gd name="connsiteY0" fmla="*/ 111402 h 111402"/>
                <a:gd name="connsiteX1" fmla="*/ 85162 w 1285566"/>
                <a:gd name="connsiteY1" fmla="*/ 111402 h 111402"/>
                <a:gd name="connsiteX2" fmla="*/ 8559 w 1285566"/>
                <a:gd name="connsiteY2" fmla="*/ 85266 h 111402"/>
                <a:gd name="connsiteX3" fmla="*/ 4023 w 1285566"/>
                <a:gd name="connsiteY3" fmla="*/ 81667 h 111402"/>
                <a:gd name="connsiteX4" fmla="*/ 0 w 1285566"/>
                <a:gd name="connsiteY4" fmla="*/ 73269 h 111402"/>
                <a:gd name="connsiteX5" fmla="*/ 0 w 1285566"/>
                <a:gd name="connsiteY5" fmla="*/ 10712 h 111402"/>
                <a:gd name="connsiteX6" fmla="*/ 10699 w 1285566"/>
                <a:gd name="connsiteY6" fmla="*/ 0 h 111402"/>
                <a:gd name="connsiteX7" fmla="*/ 1274868 w 1285566"/>
                <a:gd name="connsiteY7" fmla="*/ 0 h 111402"/>
                <a:gd name="connsiteX8" fmla="*/ 1285567 w 1285566"/>
                <a:gd name="connsiteY8" fmla="*/ 10712 h 111402"/>
                <a:gd name="connsiteX9" fmla="*/ 1285567 w 1285566"/>
                <a:gd name="connsiteY9" fmla="*/ 73269 h 111402"/>
                <a:gd name="connsiteX10" fmla="*/ 1281972 w 1285566"/>
                <a:gd name="connsiteY10" fmla="*/ 81238 h 111402"/>
                <a:gd name="connsiteX11" fmla="*/ 1274269 w 1285566"/>
                <a:gd name="connsiteY11" fmla="*/ 88094 h 111402"/>
                <a:gd name="connsiteX12" fmla="*/ 1208964 w 1285566"/>
                <a:gd name="connsiteY12" fmla="*/ 111402 h 111402"/>
                <a:gd name="connsiteX13" fmla="*/ 21398 w 1285566"/>
                <a:gd name="connsiteY13" fmla="*/ 68127 h 111402"/>
                <a:gd name="connsiteX14" fmla="*/ 21654 w 1285566"/>
                <a:gd name="connsiteY14" fmla="*/ 68384 h 111402"/>
                <a:gd name="connsiteX15" fmla="*/ 85162 w 1285566"/>
                <a:gd name="connsiteY15" fmla="*/ 90065 h 111402"/>
                <a:gd name="connsiteX16" fmla="*/ 1208964 w 1285566"/>
                <a:gd name="connsiteY16" fmla="*/ 90065 h 111402"/>
                <a:gd name="connsiteX17" fmla="*/ 1260232 w 1285566"/>
                <a:gd name="connsiteY17" fmla="*/ 71983 h 111402"/>
                <a:gd name="connsiteX18" fmla="*/ 1264169 w 1285566"/>
                <a:gd name="connsiteY18" fmla="*/ 68470 h 111402"/>
                <a:gd name="connsiteX19" fmla="*/ 1264169 w 1285566"/>
                <a:gd name="connsiteY19" fmla="*/ 21424 h 111402"/>
                <a:gd name="connsiteX20" fmla="*/ 21398 w 1285566"/>
                <a:gd name="connsiteY20" fmla="*/ 21424 h 111402"/>
                <a:gd name="connsiteX21" fmla="*/ 21398 w 1285566"/>
                <a:gd name="connsiteY21" fmla="*/ 68127 h 111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85566" h="111402">
                  <a:moveTo>
                    <a:pt x="1208964" y="111402"/>
                  </a:moveTo>
                  <a:lnTo>
                    <a:pt x="85162" y="111402"/>
                  </a:lnTo>
                  <a:cubicBezTo>
                    <a:pt x="58201" y="111402"/>
                    <a:pt x="30984" y="102147"/>
                    <a:pt x="8559" y="85266"/>
                  </a:cubicBezTo>
                  <a:lnTo>
                    <a:pt x="4023" y="81667"/>
                  </a:lnTo>
                  <a:cubicBezTo>
                    <a:pt x="1455" y="79610"/>
                    <a:pt x="0" y="76525"/>
                    <a:pt x="0" y="73269"/>
                  </a:cubicBezTo>
                  <a:lnTo>
                    <a:pt x="0" y="10712"/>
                  </a:lnTo>
                  <a:cubicBezTo>
                    <a:pt x="0" y="4799"/>
                    <a:pt x="4793" y="0"/>
                    <a:pt x="10699" y="0"/>
                  </a:cubicBezTo>
                  <a:lnTo>
                    <a:pt x="1274868" y="0"/>
                  </a:lnTo>
                  <a:cubicBezTo>
                    <a:pt x="1280774" y="0"/>
                    <a:pt x="1285567" y="4799"/>
                    <a:pt x="1285567" y="10712"/>
                  </a:cubicBezTo>
                  <a:lnTo>
                    <a:pt x="1285567" y="73269"/>
                  </a:lnTo>
                  <a:cubicBezTo>
                    <a:pt x="1285567" y="76354"/>
                    <a:pt x="1284283" y="79267"/>
                    <a:pt x="1281972" y="81238"/>
                  </a:cubicBezTo>
                  <a:lnTo>
                    <a:pt x="1274269" y="88094"/>
                  </a:lnTo>
                  <a:cubicBezTo>
                    <a:pt x="1256124" y="103347"/>
                    <a:pt x="1233614" y="111402"/>
                    <a:pt x="1208964" y="111402"/>
                  </a:cubicBezTo>
                  <a:close/>
                  <a:moveTo>
                    <a:pt x="21398" y="68127"/>
                  </a:moveTo>
                  <a:lnTo>
                    <a:pt x="21654" y="68384"/>
                  </a:lnTo>
                  <a:cubicBezTo>
                    <a:pt x="40142" y="82266"/>
                    <a:pt x="62823" y="90065"/>
                    <a:pt x="85162" y="90065"/>
                  </a:cubicBezTo>
                  <a:lnTo>
                    <a:pt x="1208964" y="90065"/>
                  </a:lnTo>
                  <a:cubicBezTo>
                    <a:pt x="1228564" y="90065"/>
                    <a:pt x="1246281" y="83809"/>
                    <a:pt x="1260232" y="71983"/>
                  </a:cubicBezTo>
                  <a:lnTo>
                    <a:pt x="1264169" y="68470"/>
                  </a:lnTo>
                  <a:lnTo>
                    <a:pt x="1264169" y="21424"/>
                  </a:lnTo>
                  <a:lnTo>
                    <a:pt x="21398" y="21424"/>
                  </a:lnTo>
                  <a:lnTo>
                    <a:pt x="21398" y="68127"/>
                  </a:lnTo>
                  <a:close/>
                </a:path>
              </a:pathLst>
            </a:custGeom>
            <a:solidFill>
              <a:schemeClr val="tx1"/>
            </a:solidFill>
            <a:ln w="8509"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15" name="Freeform 14">
              <a:extLst>
                <a:ext uri="{FF2B5EF4-FFF2-40B4-BE49-F238E27FC236}">
                  <a16:creationId xmlns:a16="http://schemas.microsoft.com/office/drawing/2014/main" id="{DB65F7D9-C6B6-BFD7-95DE-474884307C73}"/>
                </a:ext>
              </a:extLst>
            </p:cNvPr>
            <p:cNvSpPr/>
            <p:nvPr/>
          </p:nvSpPr>
          <p:spPr>
            <a:xfrm>
              <a:off x="9619148" y="3686361"/>
              <a:ext cx="944061" cy="655560"/>
            </a:xfrm>
            <a:custGeom>
              <a:avLst/>
              <a:gdLst>
                <a:gd name="connsiteX0" fmla="*/ 907686 w 944061"/>
                <a:gd name="connsiteY0" fmla="*/ 655560 h 655560"/>
                <a:gd name="connsiteX1" fmla="*/ 36376 w 944061"/>
                <a:gd name="connsiteY1" fmla="*/ 655560 h 655560"/>
                <a:gd name="connsiteX2" fmla="*/ 0 w 944061"/>
                <a:gd name="connsiteY2" fmla="*/ 619140 h 655560"/>
                <a:gd name="connsiteX3" fmla="*/ 0 w 944061"/>
                <a:gd name="connsiteY3" fmla="*/ 36420 h 655560"/>
                <a:gd name="connsiteX4" fmla="*/ 36376 w 944061"/>
                <a:gd name="connsiteY4" fmla="*/ 0 h 655560"/>
                <a:gd name="connsiteX5" fmla="*/ 902550 w 944061"/>
                <a:gd name="connsiteY5" fmla="*/ 0 h 655560"/>
                <a:gd name="connsiteX6" fmla="*/ 938926 w 944061"/>
                <a:gd name="connsiteY6" fmla="*/ 36420 h 655560"/>
                <a:gd name="connsiteX7" fmla="*/ 944061 w 944061"/>
                <a:gd name="connsiteY7" fmla="*/ 619055 h 655560"/>
                <a:gd name="connsiteX8" fmla="*/ 944061 w 944061"/>
                <a:gd name="connsiteY8" fmla="*/ 619055 h 655560"/>
                <a:gd name="connsiteX9" fmla="*/ 907686 w 944061"/>
                <a:gd name="connsiteY9" fmla="*/ 655560 h 655560"/>
                <a:gd name="connsiteX10" fmla="*/ 36376 w 944061"/>
                <a:gd name="connsiteY10" fmla="*/ 21424 h 655560"/>
                <a:gd name="connsiteX11" fmla="*/ 21398 w 944061"/>
                <a:gd name="connsiteY11" fmla="*/ 36420 h 655560"/>
                <a:gd name="connsiteX12" fmla="*/ 21398 w 944061"/>
                <a:gd name="connsiteY12" fmla="*/ 619140 h 655560"/>
                <a:gd name="connsiteX13" fmla="*/ 36376 w 944061"/>
                <a:gd name="connsiteY13" fmla="*/ 634137 h 655560"/>
                <a:gd name="connsiteX14" fmla="*/ 907686 w 944061"/>
                <a:gd name="connsiteY14" fmla="*/ 634137 h 655560"/>
                <a:gd name="connsiteX15" fmla="*/ 922664 w 944061"/>
                <a:gd name="connsiteY15" fmla="*/ 619140 h 655560"/>
                <a:gd name="connsiteX16" fmla="*/ 917528 w 944061"/>
                <a:gd name="connsiteY16" fmla="*/ 36506 h 655560"/>
                <a:gd name="connsiteX17" fmla="*/ 902550 w 944061"/>
                <a:gd name="connsiteY17" fmla="*/ 21424 h 655560"/>
                <a:gd name="connsiteX18" fmla="*/ 36376 w 944061"/>
                <a:gd name="connsiteY18" fmla="*/ 21424 h 655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44061" h="655560">
                  <a:moveTo>
                    <a:pt x="907686" y="655560"/>
                  </a:moveTo>
                  <a:lnTo>
                    <a:pt x="36376" y="655560"/>
                  </a:lnTo>
                  <a:cubicBezTo>
                    <a:pt x="16348" y="655560"/>
                    <a:pt x="0" y="639193"/>
                    <a:pt x="0" y="619140"/>
                  </a:cubicBezTo>
                  <a:lnTo>
                    <a:pt x="0" y="36420"/>
                  </a:lnTo>
                  <a:cubicBezTo>
                    <a:pt x="0" y="16368"/>
                    <a:pt x="16348" y="0"/>
                    <a:pt x="36376" y="0"/>
                  </a:cubicBezTo>
                  <a:lnTo>
                    <a:pt x="902550" y="0"/>
                  </a:lnTo>
                  <a:cubicBezTo>
                    <a:pt x="922578" y="0"/>
                    <a:pt x="938926" y="16368"/>
                    <a:pt x="938926" y="36420"/>
                  </a:cubicBezTo>
                  <a:lnTo>
                    <a:pt x="944061" y="619055"/>
                  </a:lnTo>
                  <a:lnTo>
                    <a:pt x="944061" y="619055"/>
                  </a:lnTo>
                  <a:cubicBezTo>
                    <a:pt x="944061" y="639193"/>
                    <a:pt x="927714" y="655560"/>
                    <a:pt x="907686" y="655560"/>
                  </a:cubicBezTo>
                  <a:close/>
                  <a:moveTo>
                    <a:pt x="36376" y="21424"/>
                  </a:moveTo>
                  <a:cubicBezTo>
                    <a:pt x="28159" y="21424"/>
                    <a:pt x="21398" y="28193"/>
                    <a:pt x="21398" y="36420"/>
                  </a:cubicBezTo>
                  <a:lnTo>
                    <a:pt x="21398" y="619140"/>
                  </a:lnTo>
                  <a:cubicBezTo>
                    <a:pt x="21398" y="627367"/>
                    <a:pt x="28159" y="634137"/>
                    <a:pt x="36376" y="634137"/>
                  </a:cubicBezTo>
                  <a:lnTo>
                    <a:pt x="907686" y="634137"/>
                  </a:lnTo>
                  <a:cubicBezTo>
                    <a:pt x="915902" y="634137"/>
                    <a:pt x="922664" y="627453"/>
                    <a:pt x="922664" y="619140"/>
                  </a:cubicBezTo>
                  <a:lnTo>
                    <a:pt x="917528" y="36506"/>
                  </a:lnTo>
                  <a:cubicBezTo>
                    <a:pt x="917528" y="28108"/>
                    <a:pt x="910767" y="21424"/>
                    <a:pt x="902550" y="21424"/>
                  </a:cubicBezTo>
                  <a:lnTo>
                    <a:pt x="36376" y="21424"/>
                  </a:lnTo>
                  <a:close/>
                </a:path>
              </a:pathLst>
            </a:custGeom>
            <a:solidFill>
              <a:schemeClr val="tx1"/>
            </a:solidFill>
            <a:ln w="8509"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16" name="Freeform 15">
              <a:extLst>
                <a:ext uri="{FF2B5EF4-FFF2-40B4-BE49-F238E27FC236}">
                  <a16:creationId xmlns:a16="http://schemas.microsoft.com/office/drawing/2014/main" id="{7F4BC78C-6D25-8B0B-CA21-D37F673D6584}"/>
                </a:ext>
              </a:extLst>
            </p:cNvPr>
            <p:cNvSpPr/>
            <p:nvPr/>
          </p:nvSpPr>
          <p:spPr>
            <a:xfrm>
              <a:off x="9553243" y="3627233"/>
              <a:ext cx="1069023" cy="789242"/>
            </a:xfrm>
            <a:custGeom>
              <a:avLst/>
              <a:gdLst>
                <a:gd name="connsiteX0" fmla="*/ 1032647 w 1069023"/>
                <a:gd name="connsiteY0" fmla="*/ 789243 h 789243"/>
                <a:gd name="connsiteX1" fmla="*/ 36376 w 1069023"/>
                <a:gd name="connsiteY1" fmla="*/ 789243 h 789243"/>
                <a:gd name="connsiteX2" fmla="*/ 0 w 1069023"/>
                <a:gd name="connsiteY2" fmla="*/ 752823 h 789243"/>
                <a:gd name="connsiteX3" fmla="*/ 0 w 1069023"/>
                <a:gd name="connsiteY3" fmla="*/ 36420 h 789243"/>
                <a:gd name="connsiteX4" fmla="*/ 36376 w 1069023"/>
                <a:gd name="connsiteY4" fmla="*/ 0 h 789243"/>
                <a:gd name="connsiteX5" fmla="*/ 1032647 w 1069023"/>
                <a:gd name="connsiteY5" fmla="*/ 0 h 789243"/>
                <a:gd name="connsiteX6" fmla="*/ 1069023 w 1069023"/>
                <a:gd name="connsiteY6" fmla="*/ 36420 h 789243"/>
                <a:gd name="connsiteX7" fmla="*/ 1069023 w 1069023"/>
                <a:gd name="connsiteY7" fmla="*/ 752823 h 789243"/>
                <a:gd name="connsiteX8" fmla="*/ 1032647 w 1069023"/>
                <a:gd name="connsiteY8" fmla="*/ 789243 h 789243"/>
                <a:gd name="connsiteX9" fmla="*/ 36376 w 1069023"/>
                <a:gd name="connsiteY9" fmla="*/ 21424 h 789243"/>
                <a:gd name="connsiteX10" fmla="*/ 21398 w 1069023"/>
                <a:gd name="connsiteY10" fmla="*/ 36420 h 789243"/>
                <a:gd name="connsiteX11" fmla="*/ 21398 w 1069023"/>
                <a:gd name="connsiteY11" fmla="*/ 752823 h 789243"/>
                <a:gd name="connsiteX12" fmla="*/ 36376 w 1069023"/>
                <a:gd name="connsiteY12" fmla="*/ 767820 h 789243"/>
                <a:gd name="connsiteX13" fmla="*/ 1032647 w 1069023"/>
                <a:gd name="connsiteY13" fmla="*/ 767820 h 789243"/>
                <a:gd name="connsiteX14" fmla="*/ 1047626 w 1069023"/>
                <a:gd name="connsiteY14" fmla="*/ 752823 h 789243"/>
                <a:gd name="connsiteX15" fmla="*/ 1047626 w 1069023"/>
                <a:gd name="connsiteY15" fmla="*/ 36420 h 789243"/>
                <a:gd name="connsiteX16" fmla="*/ 1032647 w 1069023"/>
                <a:gd name="connsiteY16" fmla="*/ 21424 h 789243"/>
                <a:gd name="connsiteX17" fmla="*/ 36376 w 1069023"/>
                <a:gd name="connsiteY17" fmla="*/ 21424 h 78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69023" h="789243">
                  <a:moveTo>
                    <a:pt x="1032647" y="789243"/>
                  </a:moveTo>
                  <a:lnTo>
                    <a:pt x="36376" y="789243"/>
                  </a:lnTo>
                  <a:cubicBezTo>
                    <a:pt x="16348" y="789243"/>
                    <a:pt x="0" y="772876"/>
                    <a:pt x="0" y="752823"/>
                  </a:cubicBezTo>
                  <a:lnTo>
                    <a:pt x="0" y="36420"/>
                  </a:lnTo>
                  <a:cubicBezTo>
                    <a:pt x="0" y="16368"/>
                    <a:pt x="16348" y="0"/>
                    <a:pt x="36376" y="0"/>
                  </a:cubicBezTo>
                  <a:lnTo>
                    <a:pt x="1032647" y="0"/>
                  </a:lnTo>
                  <a:cubicBezTo>
                    <a:pt x="1052676" y="0"/>
                    <a:pt x="1069023" y="16368"/>
                    <a:pt x="1069023" y="36420"/>
                  </a:cubicBezTo>
                  <a:lnTo>
                    <a:pt x="1069023" y="752823"/>
                  </a:lnTo>
                  <a:cubicBezTo>
                    <a:pt x="1069023" y="772876"/>
                    <a:pt x="1052676" y="789243"/>
                    <a:pt x="1032647" y="789243"/>
                  </a:cubicBezTo>
                  <a:close/>
                  <a:moveTo>
                    <a:pt x="36376" y="21424"/>
                  </a:moveTo>
                  <a:cubicBezTo>
                    <a:pt x="28159" y="21424"/>
                    <a:pt x="21398" y="28193"/>
                    <a:pt x="21398" y="36420"/>
                  </a:cubicBezTo>
                  <a:lnTo>
                    <a:pt x="21398" y="752823"/>
                  </a:lnTo>
                  <a:cubicBezTo>
                    <a:pt x="21398" y="761050"/>
                    <a:pt x="28159" y="767820"/>
                    <a:pt x="36376" y="767820"/>
                  </a:cubicBezTo>
                  <a:lnTo>
                    <a:pt x="1032647" y="767820"/>
                  </a:lnTo>
                  <a:cubicBezTo>
                    <a:pt x="1040864" y="767820"/>
                    <a:pt x="1047626" y="761050"/>
                    <a:pt x="1047626" y="752823"/>
                  </a:cubicBezTo>
                  <a:lnTo>
                    <a:pt x="1047626" y="36420"/>
                  </a:lnTo>
                  <a:cubicBezTo>
                    <a:pt x="1047626" y="28193"/>
                    <a:pt x="1040864" y="21424"/>
                    <a:pt x="1032647" y="21424"/>
                  </a:cubicBezTo>
                  <a:lnTo>
                    <a:pt x="36376" y="21424"/>
                  </a:lnTo>
                  <a:close/>
                </a:path>
              </a:pathLst>
            </a:custGeom>
            <a:solidFill>
              <a:schemeClr val="tx1"/>
            </a:solidFill>
            <a:ln w="8509"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grpSp>
      <p:sp>
        <p:nvSpPr>
          <p:cNvPr id="17" name="TextBox 16">
            <a:extLst>
              <a:ext uri="{FF2B5EF4-FFF2-40B4-BE49-F238E27FC236}">
                <a16:creationId xmlns:a16="http://schemas.microsoft.com/office/drawing/2014/main" id="{CFD66BEC-E20B-8D41-20F3-6F510024E2CA}"/>
              </a:ext>
            </a:extLst>
          </p:cNvPr>
          <p:cNvSpPr txBox="1"/>
          <p:nvPr/>
        </p:nvSpPr>
        <p:spPr>
          <a:xfrm>
            <a:off x="1042974" y="2772762"/>
            <a:ext cx="714864" cy="276999"/>
          </a:xfrm>
          <a:prstGeom prst="rect">
            <a:avLst/>
          </a:prstGeom>
          <a:noFill/>
        </p:spPr>
        <p:txBody>
          <a:bodyPr wrap="square" lIns="0" rIns="0"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mazon Ember Light" panose="020B0403020204020204" pitchFamily="34" charset="0"/>
                <a:ea typeface="Amazon Ember Light" panose="020B0403020204020204" pitchFamily="34" charset="0"/>
                <a:cs typeface="Amazon Ember Light" panose="020B0403020204020204" pitchFamily="34" charset="0"/>
              </a:rPr>
              <a:t>App</a:t>
            </a:r>
          </a:p>
        </p:txBody>
      </p:sp>
      <p:sp>
        <p:nvSpPr>
          <p:cNvPr id="18" name="TextBox 17">
            <a:extLst>
              <a:ext uri="{FF2B5EF4-FFF2-40B4-BE49-F238E27FC236}">
                <a16:creationId xmlns:a16="http://schemas.microsoft.com/office/drawing/2014/main" id="{4183BE3A-A64D-9AF2-6923-4C233EBD1AF3}"/>
              </a:ext>
            </a:extLst>
          </p:cNvPr>
          <p:cNvSpPr txBox="1"/>
          <p:nvPr/>
        </p:nvSpPr>
        <p:spPr>
          <a:xfrm>
            <a:off x="1369981" y="3262195"/>
            <a:ext cx="729366" cy="276999"/>
          </a:xfrm>
          <a:prstGeom prst="rect">
            <a:avLst/>
          </a:prstGeom>
          <a:noFill/>
        </p:spPr>
        <p:txBody>
          <a:bodyPr wrap="none" lIns="0" rIns="0"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mazon Ember Light" panose="020B0403020204020204" pitchFamily="34" charset="0"/>
                <a:ea typeface="Amazon Ember Light" panose="020B0403020204020204" pitchFamily="34" charset="0"/>
                <a:cs typeface="Amazon Ember Light" panose="020B0403020204020204" pitchFamily="34" charset="0"/>
              </a:rPr>
              <a:t>Any model</a:t>
            </a:r>
          </a:p>
        </p:txBody>
      </p:sp>
      <p:cxnSp>
        <p:nvCxnSpPr>
          <p:cNvPr id="19" name="Straight Arrow Connector 18">
            <a:extLst>
              <a:ext uri="{FF2B5EF4-FFF2-40B4-BE49-F238E27FC236}">
                <a16:creationId xmlns:a16="http://schemas.microsoft.com/office/drawing/2014/main" id="{CF2EC5FB-02A6-B5B5-9838-4182C2470724}"/>
              </a:ext>
            </a:extLst>
          </p:cNvPr>
          <p:cNvCxnSpPr>
            <a:cxnSpLocks/>
          </p:cNvCxnSpPr>
          <p:nvPr/>
        </p:nvCxnSpPr>
        <p:spPr>
          <a:xfrm flipV="1">
            <a:off x="2194610" y="2904822"/>
            <a:ext cx="340677" cy="1"/>
          </a:xfrm>
          <a:prstGeom prst="straightConnector1">
            <a:avLst/>
          </a:prstGeom>
          <a:ln w="19050" cap="rnd">
            <a:solidFill>
              <a:schemeClr val="tx1"/>
            </a:soli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F8FAB61F-0950-70BC-E056-491ED5D7F232}"/>
              </a:ext>
            </a:extLst>
          </p:cNvPr>
          <p:cNvCxnSpPr>
            <a:cxnSpLocks/>
          </p:cNvCxnSpPr>
          <p:nvPr/>
        </p:nvCxnSpPr>
        <p:spPr>
          <a:xfrm>
            <a:off x="5205600" y="3286617"/>
            <a:ext cx="801500" cy="0"/>
          </a:xfrm>
          <a:prstGeom prst="straightConnector1">
            <a:avLst/>
          </a:prstGeom>
          <a:ln w="19050" cap="rnd">
            <a:solidFill>
              <a:schemeClr val="tx1"/>
            </a:soli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sp>
        <p:nvSpPr>
          <p:cNvPr id="21" name="Rounded Rectangle 20">
            <a:extLst>
              <a:ext uri="{FF2B5EF4-FFF2-40B4-BE49-F238E27FC236}">
                <a16:creationId xmlns:a16="http://schemas.microsoft.com/office/drawing/2014/main" id="{2F2F3B47-7003-69AA-7A13-93CB4F7B6A03}"/>
              </a:ext>
            </a:extLst>
          </p:cNvPr>
          <p:cNvSpPr/>
          <p:nvPr/>
        </p:nvSpPr>
        <p:spPr>
          <a:xfrm>
            <a:off x="3883724" y="2799759"/>
            <a:ext cx="1097362" cy="343021"/>
          </a:xfrm>
          <a:prstGeom prst="roundRect">
            <a:avLst>
              <a:gd name="adj" fmla="val 6277"/>
            </a:avLst>
          </a:prstGeom>
          <a:noFill/>
          <a:ln w="12700" cap="flat" cmpd="sng" algn="ctr">
            <a:solidFill>
              <a:schemeClr val="tx1">
                <a:lumMod val="65000"/>
              </a:schemeClr>
            </a:solidFill>
            <a:prstDash val="sysDash"/>
            <a:miter lim="800000"/>
          </a:ln>
          <a:effectLst/>
        </p:spPr>
        <p:txBody>
          <a:bodyPr lIns="45720" tIns="45720" rIns="45720"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161E2D"/>
              </a:solidFill>
              <a:effectLst/>
              <a:uLnTx/>
              <a:uFillTx/>
              <a:latin typeface="Amazon Ember Display"/>
              <a:ea typeface="+mn-ea"/>
              <a:cs typeface="+mn-cs"/>
            </a:endParaRPr>
          </a:p>
        </p:txBody>
      </p:sp>
      <p:sp>
        <p:nvSpPr>
          <p:cNvPr id="22" name="TextBox 21">
            <a:extLst>
              <a:ext uri="{FF2B5EF4-FFF2-40B4-BE49-F238E27FC236}">
                <a16:creationId xmlns:a16="http://schemas.microsoft.com/office/drawing/2014/main" id="{7B01B840-F89C-05CB-BEF0-B532A3A01383}"/>
              </a:ext>
            </a:extLst>
          </p:cNvPr>
          <p:cNvSpPr txBox="1"/>
          <p:nvPr/>
        </p:nvSpPr>
        <p:spPr>
          <a:xfrm>
            <a:off x="4405144" y="2841484"/>
            <a:ext cx="444031" cy="253916"/>
          </a:xfrm>
          <a:prstGeom prst="rect">
            <a:avLst/>
          </a:prstGeom>
          <a:noFill/>
        </p:spPr>
        <p:txBody>
          <a:bodyPr wrap="none" lIns="0" rIns="0"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FFFFFF"/>
                </a:solidFill>
                <a:effectLst/>
                <a:uLnTx/>
                <a:uFillTx/>
                <a:latin typeface="Amazon Ember Light" panose="020B0403020204020204" pitchFamily="34" charset="0"/>
                <a:ea typeface="Amazon Ember Light" panose="020B0403020204020204" pitchFamily="34" charset="0"/>
                <a:cs typeface="Amazon Ember Light" panose="020B0403020204020204" pitchFamily="34" charset="0"/>
              </a:rPr>
              <a:t>Prompt</a:t>
            </a:r>
          </a:p>
        </p:txBody>
      </p:sp>
      <p:grpSp>
        <p:nvGrpSpPr>
          <p:cNvPr id="23" name="Graphic 27">
            <a:extLst>
              <a:ext uri="{FF2B5EF4-FFF2-40B4-BE49-F238E27FC236}">
                <a16:creationId xmlns:a16="http://schemas.microsoft.com/office/drawing/2014/main" id="{7471B5E7-7EAA-1239-D085-5C6A246A8E28}"/>
              </a:ext>
            </a:extLst>
          </p:cNvPr>
          <p:cNvGrpSpPr>
            <a:grpSpLocks noChangeAspect="1"/>
          </p:cNvGrpSpPr>
          <p:nvPr/>
        </p:nvGrpSpPr>
        <p:grpSpPr>
          <a:xfrm>
            <a:off x="4029665" y="3178462"/>
            <a:ext cx="231754" cy="247408"/>
            <a:chOff x="1290730" y="3764501"/>
            <a:chExt cx="602683" cy="643394"/>
          </a:xfrm>
          <a:solidFill>
            <a:schemeClr val="tx1"/>
          </a:solidFill>
        </p:grpSpPr>
        <p:grpSp>
          <p:nvGrpSpPr>
            <p:cNvPr id="24" name="Graphic 27">
              <a:extLst>
                <a:ext uri="{FF2B5EF4-FFF2-40B4-BE49-F238E27FC236}">
                  <a16:creationId xmlns:a16="http://schemas.microsoft.com/office/drawing/2014/main" id="{E475D7D6-6C84-9FEE-1558-AB040AF24FBB}"/>
                </a:ext>
              </a:extLst>
            </p:cNvPr>
            <p:cNvGrpSpPr/>
            <p:nvPr/>
          </p:nvGrpSpPr>
          <p:grpSpPr>
            <a:xfrm>
              <a:off x="1290730" y="3764501"/>
              <a:ext cx="602683" cy="643394"/>
              <a:chOff x="1290730" y="3764501"/>
              <a:chExt cx="602683" cy="643394"/>
            </a:xfrm>
            <a:solidFill>
              <a:schemeClr val="tx1"/>
            </a:solidFill>
          </p:grpSpPr>
          <p:sp>
            <p:nvSpPr>
              <p:cNvPr id="29" name="Freeform 28">
                <a:extLst>
                  <a:ext uri="{FF2B5EF4-FFF2-40B4-BE49-F238E27FC236}">
                    <a16:creationId xmlns:a16="http://schemas.microsoft.com/office/drawing/2014/main" id="{55318600-1CAE-4D20-E893-1F5737658626}"/>
                  </a:ext>
                </a:extLst>
              </p:cNvPr>
              <p:cNvSpPr/>
              <p:nvPr/>
            </p:nvSpPr>
            <p:spPr>
              <a:xfrm>
                <a:off x="1290730" y="3927743"/>
                <a:ext cx="430403" cy="480152"/>
              </a:xfrm>
              <a:custGeom>
                <a:avLst/>
                <a:gdLst>
                  <a:gd name="connsiteX0" fmla="*/ 40155 w 430403"/>
                  <a:gd name="connsiteY0" fmla="*/ 480151 h 480151"/>
                  <a:gd name="connsiteX1" fmla="*/ 15254 w 430403"/>
                  <a:gd name="connsiteY1" fmla="*/ 471465 h 480151"/>
                  <a:gd name="connsiteX2" fmla="*/ 283 w 430403"/>
                  <a:gd name="connsiteY2" fmla="*/ 444394 h 480151"/>
                  <a:gd name="connsiteX3" fmla="*/ 8651 w 430403"/>
                  <a:gd name="connsiteY3" fmla="*/ 414596 h 480151"/>
                  <a:gd name="connsiteX4" fmla="*/ 263205 w 430403"/>
                  <a:gd name="connsiteY4" fmla="*/ 90404 h 480151"/>
                  <a:gd name="connsiteX5" fmla="*/ 273084 w 430403"/>
                  <a:gd name="connsiteY5" fmla="*/ 98182 h 480151"/>
                  <a:gd name="connsiteX6" fmla="*/ 18581 w 430403"/>
                  <a:gd name="connsiteY6" fmla="*/ 422475 h 480151"/>
                  <a:gd name="connsiteX7" fmla="*/ 12834 w 430403"/>
                  <a:gd name="connsiteY7" fmla="*/ 442980 h 480151"/>
                  <a:gd name="connsiteX8" fmla="*/ 23067 w 430403"/>
                  <a:gd name="connsiteY8" fmla="*/ 461616 h 480151"/>
                  <a:gd name="connsiteX9" fmla="*/ 43482 w 430403"/>
                  <a:gd name="connsiteY9" fmla="*/ 467374 h 480151"/>
                  <a:gd name="connsiteX10" fmla="*/ 62082 w 430403"/>
                  <a:gd name="connsiteY10" fmla="*/ 457071 h 480151"/>
                  <a:gd name="connsiteX11" fmla="*/ 420474 w 430403"/>
                  <a:gd name="connsiteY11" fmla="*/ 0 h 480151"/>
                  <a:gd name="connsiteX12" fmla="*/ 430404 w 430403"/>
                  <a:gd name="connsiteY12" fmla="*/ 7778 h 480151"/>
                  <a:gd name="connsiteX13" fmla="*/ 72012 w 430403"/>
                  <a:gd name="connsiteY13" fmla="*/ 464848 h 480151"/>
                  <a:gd name="connsiteX14" fmla="*/ 44994 w 430403"/>
                  <a:gd name="connsiteY14" fmla="*/ 479848 h 480151"/>
                  <a:gd name="connsiteX15" fmla="*/ 40205 w 430403"/>
                  <a:gd name="connsiteY15" fmla="*/ 480151 h 480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30403" h="480151">
                    <a:moveTo>
                      <a:pt x="40155" y="480151"/>
                    </a:moveTo>
                    <a:cubicBezTo>
                      <a:pt x="31082" y="480151"/>
                      <a:pt x="22361" y="477172"/>
                      <a:pt x="15254" y="471465"/>
                    </a:cubicBezTo>
                    <a:cubicBezTo>
                      <a:pt x="6886" y="464798"/>
                      <a:pt x="1543" y="455202"/>
                      <a:pt x="283" y="444394"/>
                    </a:cubicBezTo>
                    <a:cubicBezTo>
                      <a:pt x="-977" y="433586"/>
                      <a:pt x="1997" y="423030"/>
                      <a:pt x="8651" y="414596"/>
                    </a:cubicBezTo>
                    <a:lnTo>
                      <a:pt x="263205" y="90404"/>
                    </a:lnTo>
                    <a:lnTo>
                      <a:pt x="273084" y="98182"/>
                    </a:lnTo>
                    <a:lnTo>
                      <a:pt x="18581" y="422475"/>
                    </a:lnTo>
                    <a:cubicBezTo>
                      <a:pt x="13994" y="428232"/>
                      <a:pt x="11977" y="435505"/>
                      <a:pt x="12834" y="442980"/>
                    </a:cubicBezTo>
                    <a:cubicBezTo>
                      <a:pt x="13691" y="450404"/>
                      <a:pt x="17321" y="457020"/>
                      <a:pt x="23067" y="461616"/>
                    </a:cubicBezTo>
                    <a:cubicBezTo>
                      <a:pt x="28813" y="466162"/>
                      <a:pt x="36072" y="468232"/>
                      <a:pt x="43482" y="467374"/>
                    </a:cubicBezTo>
                    <a:cubicBezTo>
                      <a:pt x="50891" y="466515"/>
                      <a:pt x="57495" y="462879"/>
                      <a:pt x="62082" y="457071"/>
                    </a:cubicBezTo>
                    <a:lnTo>
                      <a:pt x="420474" y="0"/>
                    </a:lnTo>
                    <a:lnTo>
                      <a:pt x="430404" y="7778"/>
                    </a:lnTo>
                    <a:lnTo>
                      <a:pt x="72012" y="464848"/>
                    </a:lnTo>
                    <a:cubicBezTo>
                      <a:pt x="65358" y="473283"/>
                      <a:pt x="55731" y="478586"/>
                      <a:pt x="44994" y="479848"/>
                    </a:cubicBezTo>
                    <a:cubicBezTo>
                      <a:pt x="43381" y="480050"/>
                      <a:pt x="41768" y="480151"/>
                      <a:pt x="40205" y="480151"/>
                    </a:cubicBezTo>
                    <a:close/>
                  </a:path>
                </a:pathLst>
              </a:custGeom>
              <a:solidFill>
                <a:schemeClr val="tx1"/>
              </a:solidFill>
              <a:ln w="5023"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30" name="Freeform 29">
                <a:extLst>
                  <a:ext uri="{FF2B5EF4-FFF2-40B4-BE49-F238E27FC236}">
                    <a16:creationId xmlns:a16="http://schemas.microsoft.com/office/drawing/2014/main" id="{AD4632F5-D296-288B-B459-91F1BC5EF0E6}"/>
                  </a:ext>
                </a:extLst>
              </p:cNvPr>
              <p:cNvSpPr/>
              <p:nvPr/>
            </p:nvSpPr>
            <p:spPr>
              <a:xfrm rot="-3079801">
                <a:off x="1554087" y="4005598"/>
                <a:ext cx="25808" cy="12626"/>
              </a:xfrm>
              <a:custGeom>
                <a:avLst/>
                <a:gdLst>
                  <a:gd name="connsiteX0" fmla="*/ 0 w 25808"/>
                  <a:gd name="connsiteY0" fmla="*/ 0 h 12626"/>
                  <a:gd name="connsiteX1" fmla="*/ 25808 w 25808"/>
                  <a:gd name="connsiteY1" fmla="*/ 0 h 12626"/>
                  <a:gd name="connsiteX2" fmla="*/ 25808 w 25808"/>
                  <a:gd name="connsiteY2" fmla="*/ 12626 h 12626"/>
                  <a:gd name="connsiteX3" fmla="*/ 0 w 25808"/>
                  <a:gd name="connsiteY3" fmla="*/ 12626 h 12626"/>
                </a:gdLst>
                <a:ahLst/>
                <a:cxnLst>
                  <a:cxn ang="0">
                    <a:pos x="connsiteX0" y="connsiteY0"/>
                  </a:cxn>
                  <a:cxn ang="0">
                    <a:pos x="connsiteX1" y="connsiteY1"/>
                  </a:cxn>
                  <a:cxn ang="0">
                    <a:pos x="connsiteX2" y="connsiteY2"/>
                  </a:cxn>
                  <a:cxn ang="0">
                    <a:pos x="connsiteX3" y="connsiteY3"/>
                  </a:cxn>
                </a:cxnLst>
                <a:rect l="l" t="t" r="r" b="b"/>
                <a:pathLst>
                  <a:path w="25808" h="12626">
                    <a:moveTo>
                      <a:pt x="0" y="0"/>
                    </a:moveTo>
                    <a:lnTo>
                      <a:pt x="25808" y="0"/>
                    </a:lnTo>
                    <a:lnTo>
                      <a:pt x="25808" y="12626"/>
                    </a:lnTo>
                    <a:lnTo>
                      <a:pt x="0" y="12626"/>
                    </a:lnTo>
                    <a:close/>
                  </a:path>
                </a:pathLst>
              </a:custGeom>
              <a:solidFill>
                <a:schemeClr val="tx1"/>
              </a:solidFill>
              <a:ln w="5023"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31" name="Freeform 30">
                <a:extLst>
                  <a:ext uri="{FF2B5EF4-FFF2-40B4-BE49-F238E27FC236}">
                    <a16:creationId xmlns:a16="http://schemas.microsoft.com/office/drawing/2014/main" id="{B7267196-C064-35FF-975A-B7A04B959E0B}"/>
                  </a:ext>
                </a:extLst>
              </p:cNvPr>
              <p:cNvSpPr/>
              <p:nvPr/>
            </p:nvSpPr>
            <p:spPr>
              <a:xfrm rot="-3113400">
                <a:off x="1572108" y="3927388"/>
                <a:ext cx="112709" cy="12626"/>
              </a:xfrm>
              <a:custGeom>
                <a:avLst/>
                <a:gdLst>
                  <a:gd name="connsiteX0" fmla="*/ 0 w 112709"/>
                  <a:gd name="connsiteY0" fmla="*/ 0 h 12626"/>
                  <a:gd name="connsiteX1" fmla="*/ 112709 w 112709"/>
                  <a:gd name="connsiteY1" fmla="*/ 0 h 12626"/>
                  <a:gd name="connsiteX2" fmla="*/ 112709 w 112709"/>
                  <a:gd name="connsiteY2" fmla="*/ 12626 h 12626"/>
                  <a:gd name="connsiteX3" fmla="*/ 0 w 112709"/>
                  <a:gd name="connsiteY3" fmla="*/ 12626 h 12626"/>
                </a:gdLst>
                <a:ahLst/>
                <a:cxnLst>
                  <a:cxn ang="0">
                    <a:pos x="connsiteX0" y="connsiteY0"/>
                  </a:cxn>
                  <a:cxn ang="0">
                    <a:pos x="connsiteX1" y="connsiteY1"/>
                  </a:cxn>
                  <a:cxn ang="0">
                    <a:pos x="connsiteX2" y="connsiteY2"/>
                  </a:cxn>
                  <a:cxn ang="0">
                    <a:pos x="connsiteX3" y="connsiteY3"/>
                  </a:cxn>
                </a:cxnLst>
                <a:rect l="l" t="t" r="r" b="b"/>
                <a:pathLst>
                  <a:path w="112709" h="12626">
                    <a:moveTo>
                      <a:pt x="0" y="0"/>
                    </a:moveTo>
                    <a:lnTo>
                      <a:pt x="112709" y="0"/>
                    </a:lnTo>
                    <a:lnTo>
                      <a:pt x="112709" y="12626"/>
                    </a:lnTo>
                    <a:lnTo>
                      <a:pt x="0" y="12626"/>
                    </a:lnTo>
                    <a:close/>
                  </a:path>
                </a:pathLst>
              </a:custGeom>
              <a:solidFill>
                <a:schemeClr val="tx1"/>
              </a:solidFill>
              <a:ln w="5023"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32" name="Freeform 31">
                <a:extLst>
                  <a:ext uri="{FF2B5EF4-FFF2-40B4-BE49-F238E27FC236}">
                    <a16:creationId xmlns:a16="http://schemas.microsoft.com/office/drawing/2014/main" id="{C64256BE-AFCD-6D01-1FEF-6F26530DD5FC}"/>
                  </a:ext>
                </a:extLst>
              </p:cNvPr>
              <p:cNvSpPr/>
              <p:nvPr/>
            </p:nvSpPr>
            <p:spPr>
              <a:xfrm>
                <a:off x="1802230" y="3878667"/>
                <a:ext cx="91183" cy="95642"/>
              </a:xfrm>
              <a:custGeom>
                <a:avLst/>
                <a:gdLst>
                  <a:gd name="connsiteX0" fmla="*/ 38973 w 91183"/>
                  <a:gd name="connsiteY0" fmla="*/ 95643 h 95642"/>
                  <a:gd name="connsiteX1" fmla="*/ 35091 w 91183"/>
                  <a:gd name="connsiteY1" fmla="*/ 94279 h 95642"/>
                  <a:gd name="connsiteX2" fmla="*/ 8880 w 91183"/>
                  <a:gd name="connsiteY2" fmla="*/ 73572 h 95642"/>
                  <a:gd name="connsiteX3" fmla="*/ 8880 w 91183"/>
                  <a:gd name="connsiteY3" fmla="*/ 73572 h 95642"/>
                  <a:gd name="connsiteX4" fmla="*/ 4696 w 91183"/>
                  <a:gd name="connsiteY4" fmla="*/ 40693 h 95642"/>
                  <a:gd name="connsiteX5" fmla="*/ 29547 w 91183"/>
                  <a:gd name="connsiteY5" fmla="*/ 9178 h 95642"/>
                  <a:gd name="connsiteX6" fmla="*/ 62613 w 91183"/>
                  <a:gd name="connsiteY6" fmla="*/ 5138 h 95642"/>
                  <a:gd name="connsiteX7" fmla="*/ 88774 w 91183"/>
                  <a:gd name="connsiteY7" fmla="*/ 25845 h 95642"/>
                  <a:gd name="connsiteX8" fmla="*/ 89833 w 91183"/>
                  <a:gd name="connsiteY8" fmla="*/ 34683 h 95642"/>
                  <a:gd name="connsiteX9" fmla="*/ 43963 w 91183"/>
                  <a:gd name="connsiteY9" fmla="*/ 93269 h 95642"/>
                  <a:gd name="connsiteX10" fmla="*/ 39779 w 91183"/>
                  <a:gd name="connsiteY10" fmla="*/ 95643 h 95642"/>
                  <a:gd name="connsiteX11" fmla="*/ 39023 w 91183"/>
                  <a:gd name="connsiteY11" fmla="*/ 95643 h 95642"/>
                  <a:gd name="connsiteX12" fmla="*/ 16693 w 91183"/>
                  <a:gd name="connsiteY12" fmla="*/ 63673 h 95642"/>
                  <a:gd name="connsiteX13" fmla="*/ 37914 w 91183"/>
                  <a:gd name="connsiteY13" fmla="*/ 80441 h 95642"/>
                  <a:gd name="connsiteX14" fmla="*/ 76022 w 91183"/>
                  <a:gd name="connsiteY14" fmla="*/ 31804 h 95642"/>
                  <a:gd name="connsiteX15" fmla="*/ 54750 w 91183"/>
                  <a:gd name="connsiteY15" fmla="*/ 14986 h 95642"/>
                  <a:gd name="connsiteX16" fmla="*/ 39376 w 91183"/>
                  <a:gd name="connsiteY16" fmla="*/ 17006 h 95642"/>
                  <a:gd name="connsiteX17" fmla="*/ 14677 w 91183"/>
                  <a:gd name="connsiteY17" fmla="*/ 48269 h 95642"/>
                  <a:gd name="connsiteX18" fmla="*/ 16693 w 91183"/>
                  <a:gd name="connsiteY18" fmla="*/ 63673 h 9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183" h="95642">
                    <a:moveTo>
                      <a:pt x="38973" y="95643"/>
                    </a:moveTo>
                    <a:cubicBezTo>
                      <a:pt x="37561" y="95643"/>
                      <a:pt x="36200" y="95188"/>
                      <a:pt x="35091" y="94279"/>
                    </a:cubicBezTo>
                    <a:lnTo>
                      <a:pt x="8880" y="73572"/>
                    </a:lnTo>
                    <a:cubicBezTo>
                      <a:pt x="8880" y="73572"/>
                      <a:pt x="8880" y="73572"/>
                      <a:pt x="8880" y="73572"/>
                    </a:cubicBezTo>
                    <a:cubicBezTo>
                      <a:pt x="-1101" y="65592"/>
                      <a:pt x="-2915" y="51097"/>
                      <a:pt x="4696" y="40693"/>
                    </a:cubicBezTo>
                    <a:lnTo>
                      <a:pt x="29547" y="9178"/>
                    </a:lnTo>
                    <a:cubicBezTo>
                      <a:pt x="37914" y="-1277"/>
                      <a:pt x="52431" y="-3044"/>
                      <a:pt x="62613" y="5138"/>
                    </a:cubicBezTo>
                    <a:lnTo>
                      <a:pt x="88774" y="25845"/>
                    </a:lnTo>
                    <a:cubicBezTo>
                      <a:pt x="91496" y="28016"/>
                      <a:pt x="92001" y="31956"/>
                      <a:pt x="89833" y="34683"/>
                    </a:cubicBezTo>
                    <a:lnTo>
                      <a:pt x="43963" y="93269"/>
                    </a:lnTo>
                    <a:cubicBezTo>
                      <a:pt x="42955" y="94582"/>
                      <a:pt x="41392" y="95441"/>
                      <a:pt x="39779" y="95643"/>
                    </a:cubicBezTo>
                    <a:cubicBezTo>
                      <a:pt x="39527" y="95643"/>
                      <a:pt x="39275" y="95643"/>
                      <a:pt x="39023" y="95643"/>
                    </a:cubicBezTo>
                    <a:close/>
                    <a:moveTo>
                      <a:pt x="16693" y="63673"/>
                    </a:moveTo>
                    <a:lnTo>
                      <a:pt x="37914" y="80441"/>
                    </a:lnTo>
                    <a:lnTo>
                      <a:pt x="76022" y="31804"/>
                    </a:lnTo>
                    <a:lnTo>
                      <a:pt x="54750" y="14986"/>
                    </a:lnTo>
                    <a:cubicBezTo>
                      <a:pt x="49961" y="11148"/>
                      <a:pt x="43358" y="12006"/>
                      <a:pt x="39376" y="17006"/>
                    </a:cubicBezTo>
                    <a:lnTo>
                      <a:pt x="14677" y="48269"/>
                    </a:lnTo>
                    <a:cubicBezTo>
                      <a:pt x="11098" y="53117"/>
                      <a:pt x="11904" y="59835"/>
                      <a:pt x="16693" y="63673"/>
                    </a:cubicBezTo>
                    <a:close/>
                  </a:path>
                </a:pathLst>
              </a:custGeom>
              <a:solidFill>
                <a:schemeClr val="tx1"/>
              </a:solidFill>
              <a:ln w="5023"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33" name="Freeform 32">
                <a:extLst>
                  <a:ext uri="{FF2B5EF4-FFF2-40B4-BE49-F238E27FC236}">
                    <a16:creationId xmlns:a16="http://schemas.microsoft.com/office/drawing/2014/main" id="{6C5F936B-977E-B496-9E52-2939C643A103}"/>
                  </a:ext>
                </a:extLst>
              </p:cNvPr>
              <p:cNvSpPr/>
              <p:nvPr/>
            </p:nvSpPr>
            <p:spPr>
              <a:xfrm>
                <a:off x="1797299" y="3849208"/>
                <a:ext cx="54792" cy="46313"/>
              </a:xfrm>
              <a:custGeom>
                <a:avLst/>
                <a:gdLst>
                  <a:gd name="connsiteX0" fmla="*/ 54137 w 54792"/>
                  <a:gd name="connsiteY0" fmla="*/ 46313 h 46313"/>
                  <a:gd name="connsiteX1" fmla="*/ 20314 w 54792"/>
                  <a:gd name="connsiteY1" fmla="*/ 33333 h 46313"/>
                  <a:gd name="connsiteX2" fmla="*/ 0 w 54792"/>
                  <a:gd name="connsiteY2" fmla="*/ 3232 h 46313"/>
                  <a:gd name="connsiteX3" fmla="*/ 12198 w 54792"/>
                  <a:gd name="connsiteY3" fmla="*/ 0 h 46313"/>
                  <a:gd name="connsiteX4" fmla="*/ 28278 w 54792"/>
                  <a:gd name="connsiteY4" fmla="*/ 23535 h 46313"/>
                  <a:gd name="connsiteX5" fmla="*/ 54792 w 54792"/>
                  <a:gd name="connsiteY5" fmla="*/ 33687 h 46313"/>
                  <a:gd name="connsiteX6" fmla="*/ 54137 w 54792"/>
                  <a:gd name="connsiteY6" fmla="*/ 46313 h 46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792" h="46313">
                    <a:moveTo>
                      <a:pt x="54137" y="46313"/>
                    </a:moveTo>
                    <a:cubicBezTo>
                      <a:pt x="41938" y="45707"/>
                      <a:pt x="30244" y="41212"/>
                      <a:pt x="20314" y="33333"/>
                    </a:cubicBezTo>
                    <a:cubicBezTo>
                      <a:pt x="9981" y="24747"/>
                      <a:pt x="2823" y="14091"/>
                      <a:pt x="0" y="3232"/>
                    </a:cubicBezTo>
                    <a:lnTo>
                      <a:pt x="12198" y="0"/>
                    </a:lnTo>
                    <a:cubicBezTo>
                      <a:pt x="14366" y="8232"/>
                      <a:pt x="20213" y="16818"/>
                      <a:pt x="28278" y="23535"/>
                    </a:cubicBezTo>
                    <a:cubicBezTo>
                      <a:pt x="36041" y="29646"/>
                      <a:pt x="45265" y="33232"/>
                      <a:pt x="54792" y="33687"/>
                    </a:cubicBezTo>
                    <a:lnTo>
                      <a:pt x="54137" y="46313"/>
                    </a:lnTo>
                    <a:close/>
                  </a:path>
                </a:pathLst>
              </a:custGeom>
              <a:solidFill>
                <a:schemeClr val="tx1"/>
              </a:solidFill>
              <a:ln w="5023"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34" name="Freeform 33">
                <a:extLst>
                  <a:ext uri="{FF2B5EF4-FFF2-40B4-BE49-F238E27FC236}">
                    <a16:creationId xmlns:a16="http://schemas.microsoft.com/office/drawing/2014/main" id="{E6586F3D-A8FB-5895-4DCC-A00D12DF0760}"/>
                  </a:ext>
                </a:extLst>
              </p:cNvPr>
              <p:cNvSpPr/>
              <p:nvPr/>
            </p:nvSpPr>
            <p:spPr>
              <a:xfrm>
                <a:off x="1763274" y="3896027"/>
                <a:ext cx="57766" cy="48535"/>
              </a:xfrm>
              <a:custGeom>
                <a:avLst/>
                <a:gdLst>
                  <a:gd name="connsiteX0" fmla="*/ 45669 w 57766"/>
                  <a:gd name="connsiteY0" fmla="*/ 48535 h 48535"/>
                  <a:gd name="connsiteX1" fmla="*/ 28278 w 57766"/>
                  <a:gd name="connsiteY1" fmla="*/ 23990 h 48535"/>
                  <a:gd name="connsiteX2" fmla="*/ 0 w 57766"/>
                  <a:gd name="connsiteY2" fmla="*/ 12626 h 48535"/>
                  <a:gd name="connsiteX3" fmla="*/ 605 w 57766"/>
                  <a:gd name="connsiteY3" fmla="*/ 0 h 48535"/>
                  <a:gd name="connsiteX4" fmla="*/ 35839 w 57766"/>
                  <a:gd name="connsiteY4" fmla="*/ 13889 h 48535"/>
                  <a:gd name="connsiteX5" fmla="*/ 57766 w 57766"/>
                  <a:gd name="connsiteY5" fmla="*/ 44899 h 48535"/>
                  <a:gd name="connsiteX6" fmla="*/ 45719 w 57766"/>
                  <a:gd name="connsiteY6" fmla="*/ 48535 h 4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766" h="48535">
                    <a:moveTo>
                      <a:pt x="45669" y="48535"/>
                    </a:moveTo>
                    <a:cubicBezTo>
                      <a:pt x="42795" y="38990"/>
                      <a:pt x="36646" y="30303"/>
                      <a:pt x="28278" y="23990"/>
                    </a:cubicBezTo>
                    <a:cubicBezTo>
                      <a:pt x="18953" y="16970"/>
                      <a:pt x="9174" y="13081"/>
                      <a:pt x="0" y="12626"/>
                    </a:cubicBezTo>
                    <a:lnTo>
                      <a:pt x="605" y="0"/>
                    </a:lnTo>
                    <a:cubicBezTo>
                      <a:pt x="12299" y="556"/>
                      <a:pt x="24498" y="5354"/>
                      <a:pt x="35839" y="13889"/>
                    </a:cubicBezTo>
                    <a:cubicBezTo>
                      <a:pt x="46324" y="21768"/>
                      <a:pt x="54137" y="32778"/>
                      <a:pt x="57766" y="44899"/>
                    </a:cubicBezTo>
                    <a:lnTo>
                      <a:pt x="45719" y="48535"/>
                    </a:lnTo>
                    <a:close/>
                  </a:path>
                </a:pathLst>
              </a:custGeom>
              <a:solidFill>
                <a:schemeClr val="tx1"/>
              </a:solidFill>
              <a:ln w="5023"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35" name="Freeform 34">
                <a:extLst>
                  <a:ext uri="{FF2B5EF4-FFF2-40B4-BE49-F238E27FC236}">
                    <a16:creationId xmlns:a16="http://schemas.microsoft.com/office/drawing/2014/main" id="{BE54AB1A-743D-0EED-2399-1632D33D3281}"/>
                  </a:ext>
                </a:extLst>
              </p:cNvPr>
              <p:cNvSpPr/>
              <p:nvPr/>
            </p:nvSpPr>
            <p:spPr>
              <a:xfrm>
                <a:off x="1536448" y="3764501"/>
                <a:ext cx="277777" cy="173445"/>
              </a:xfrm>
              <a:custGeom>
                <a:avLst/>
                <a:gdLst>
                  <a:gd name="connsiteX0" fmla="*/ 180251 w 277777"/>
                  <a:gd name="connsiteY0" fmla="*/ 173445 h 173445"/>
                  <a:gd name="connsiteX1" fmla="*/ 176319 w 277777"/>
                  <a:gd name="connsiteY1" fmla="*/ 172082 h 173445"/>
                  <a:gd name="connsiteX2" fmla="*/ 122888 w 277777"/>
                  <a:gd name="connsiteY2" fmla="*/ 129657 h 173445"/>
                  <a:gd name="connsiteX3" fmla="*/ 121577 w 277777"/>
                  <a:gd name="connsiteY3" fmla="*/ 121172 h 173445"/>
                  <a:gd name="connsiteX4" fmla="*/ 140732 w 277777"/>
                  <a:gd name="connsiteY4" fmla="*/ 64657 h 173445"/>
                  <a:gd name="connsiteX5" fmla="*/ 13656 w 277777"/>
                  <a:gd name="connsiteY5" fmla="*/ 74051 h 173445"/>
                  <a:gd name="connsiteX6" fmla="*/ 8717 w 277777"/>
                  <a:gd name="connsiteY6" fmla="*/ 73900 h 173445"/>
                  <a:gd name="connsiteX7" fmla="*/ 5390 w 277777"/>
                  <a:gd name="connsiteY7" fmla="*/ 70213 h 173445"/>
                  <a:gd name="connsiteX8" fmla="*/ 349 w 277777"/>
                  <a:gd name="connsiteY8" fmla="*/ 55566 h 173445"/>
                  <a:gd name="connsiteX9" fmla="*/ 2970 w 277777"/>
                  <a:gd name="connsiteY9" fmla="*/ 48142 h 173445"/>
                  <a:gd name="connsiteX10" fmla="*/ 201774 w 277777"/>
                  <a:gd name="connsiteY10" fmla="*/ 17738 h 173445"/>
                  <a:gd name="connsiteX11" fmla="*/ 275368 w 277777"/>
                  <a:gd name="connsiteY11" fmla="*/ 75819 h 173445"/>
                  <a:gd name="connsiteX12" fmla="*/ 276427 w 277777"/>
                  <a:gd name="connsiteY12" fmla="*/ 84657 h 173445"/>
                  <a:gd name="connsiteX13" fmla="*/ 232069 w 277777"/>
                  <a:gd name="connsiteY13" fmla="*/ 141728 h 173445"/>
                  <a:gd name="connsiteX14" fmla="*/ 230456 w 277777"/>
                  <a:gd name="connsiteY14" fmla="*/ 143193 h 173445"/>
                  <a:gd name="connsiteX15" fmla="*/ 183577 w 277777"/>
                  <a:gd name="connsiteY15" fmla="*/ 172486 h 173445"/>
                  <a:gd name="connsiteX16" fmla="*/ 180251 w 277777"/>
                  <a:gd name="connsiteY16" fmla="*/ 173445 h 173445"/>
                  <a:gd name="connsiteX17" fmla="*/ 135237 w 277777"/>
                  <a:gd name="connsiteY17" fmla="*/ 123395 h 173445"/>
                  <a:gd name="connsiteX18" fmla="*/ 180654 w 277777"/>
                  <a:gd name="connsiteY18" fmla="*/ 159455 h 173445"/>
                  <a:gd name="connsiteX19" fmla="*/ 222794 w 277777"/>
                  <a:gd name="connsiteY19" fmla="*/ 133092 h 173445"/>
                  <a:gd name="connsiteX20" fmla="*/ 262615 w 277777"/>
                  <a:gd name="connsiteY20" fmla="*/ 81880 h 173445"/>
                  <a:gd name="connsiteX21" fmla="*/ 193961 w 277777"/>
                  <a:gd name="connsiteY21" fmla="*/ 27688 h 173445"/>
                  <a:gd name="connsiteX22" fmla="*/ 13959 w 277777"/>
                  <a:gd name="connsiteY22" fmla="*/ 56324 h 173445"/>
                  <a:gd name="connsiteX23" fmla="*/ 15219 w 277777"/>
                  <a:gd name="connsiteY23" fmla="*/ 59960 h 173445"/>
                  <a:gd name="connsiteX24" fmla="*/ 151166 w 277777"/>
                  <a:gd name="connsiteY24" fmla="*/ 57536 h 173445"/>
                  <a:gd name="connsiteX25" fmla="*/ 135288 w 277777"/>
                  <a:gd name="connsiteY25" fmla="*/ 123395 h 173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77777" h="173445">
                    <a:moveTo>
                      <a:pt x="180251" y="173445"/>
                    </a:moveTo>
                    <a:cubicBezTo>
                      <a:pt x="178839" y="173445"/>
                      <a:pt x="177478" y="172991"/>
                      <a:pt x="176319" y="172082"/>
                    </a:cubicBezTo>
                    <a:lnTo>
                      <a:pt x="122888" y="129657"/>
                    </a:lnTo>
                    <a:cubicBezTo>
                      <a:pt x="120317" y="127587"/>
                      <a:pt x="119712" y="123900"/>
                      <a:pt x="121577" y="121172"/>
                    </a:cubicBezTo>
                    <a:cubicBezTo>
                      <a:pt x="133524" y="103546"/>
                      <a:pt x="147385" y="74354"/>
                      <a:pt x="140732" y="64657"/>
                    </a:cubicBezTo>
                    <a:cubicBezTo>
                      <a:pt x="128180" y="46425"/>
                      <a:pt x="73540" y="50415"/>
                      <a:pt x="13656" y="74051"/>
                    </a:cubicBezTo>
                    <a:cubicBezTo>
                      <a:pt x="12043" y="74657"/>
                      <a:pt x="10279" y="74657"/>
                      <a:pt x="8717" y="73900"/>
                    </a:cubicBezTo>
                    <a:cubicBezTo>
                      <a:pt x="7154" y="73193"/>
                      <a:pt x="5944" y="71829"/>
                      <a:pt x="5390" y="70213"/>
                    </a:cubicBezTo>
                    <a:lnTo>
                      <a:pt x="349" y="55566"/>
                    </a:lnTo>
                    <a:cubicBezTo>
                      <a:pt x="-609" y="52789"/>
                      <a:pt x="450" y="49708"/>
                      <a:pt x="2970" y="48142"/>
                    </a:cubicBezTo>
                    <a:cubicBezTo>
                      <a:pt x="8364" y="44758"/>
                      <a:pt x="136044" y="-34434"/>
                      <a:pt x="201774" y="17738"/>
                    </a:cubicBezTo>
                    <a:lnTo>
                      <a:pt x="275368" y="75819"/>
                    </a:lnTo>
                    <a:cubicBezTo>
                      <a:pt x="278090" y="77991"/>
                      <a:pt x="278594" y="81930"/>
                      <a:pt x="276427" y="84657"/>
                    </a:cubicBezTo>
                    <a:lnTo>
                      <a:pt x="232069" y="141728"/>
                    </a:lnTo>
                    <a:cubicBezTo>
                      <a:pt x="231615" y="142334"/>
                      <a:pt x="231061" y="142839"/>
                      <a:pt x="230456" y="143193"/>
                    </a:cubicBezTo>
                    <a:lnTo>
                      <a:pt x="183577" y="172486"/>
                    </a:lnTo>
                    <a:cubicBezTo>
                      <a:pt x="182569" y="173142"/>
                      <a:pt x="181410" y="173445"/>
                      <a:pt x="180251" y="173445"/>
                    </a:cubicBezTo>
                    <a:close/>
                    <a:moveTo>
                      <a:pt x="135237" y="123395"/>
                    </a:moveTo>
                    <a:lnTo>
                      <a:pt x="180654" y="159455"/>
                    </a:lnTo>
                    <a:lnTo>
                      <a:pt x="222794" y="133092"/>
                    </a:lnTo>
                    <a:lnTo>
                      <a:pt x="262615" y="81880"/>
                    </a:lnTo>
                    <a:lnTo>
                      <a:pt x="193961" y="27688"/>
                    </a:lnTo>
                    <a:cubicBezTo>
                      <a:pt x="141337" y="-14080"/>
                      <a:pt x="36390" y="43243"/>
                      <a:pt x="13959" y="56324"/>
                    </a:cubicBezTo>
                    <a:lnTo>
                      <a:pt x="15219" y="59960"/>
                    </a:lnTo>
                    <a:cubicBezTo>
                      <a:pt x="70666" y="39203"/>
                      <a:pt x="132717" y="30718"/>
                      <a:pt x="151166" y="57536"/>
                    </a:cubicBezTo>
                    <a:cubicBezTo>
                      <a:pt x="153535" y="60970"/>
                      <a:pt x="163364" y="79758"/>
                      <a:pt x="135288" y="123395"/>
                    </a:cubicBezTo>
                    <a:close/>
                  </a:path>
                </a:pathLst>
              </a:custGeom>
              <a:solidFill>
                <a:schemeClr val="tx1"/>
              </a:solidFill>
              <a:ln w="5023"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grpSp>
        <p:sp>
          <p:nvSpPr>
            <p:cNvPr id="25" name="Freeform 24">
              <a:extLst>
                <a:ext uri="{FF2B5EF4-FFF2-40B4-BE49-F238E27FC236}">
                  <a16:creationId xmlns:a16="http://schemas.microsoft.com/office/drawing/2014/main" id="{43B647B2-73AE-88FD-35B1-34B67FDCE99B}"/>
                </a:ext>
              </a:extLst>
            </p:cNvPr>
            <p:cNvSpPr/>
            <p:nvPr/>
          </p:nvSpPr>
          <p:spPr>
            <a:xfrm rot="-3095998">
              <a:off x="1642855" y="3928301"/>
              <a:ext cx="12601" cy="68333"/>
            </a:xfrm>
            <a:custGeom>
              <a:avLst/>
              <a:gdLst>
                <a:gd name="connsiteX0" fmla="*/ 0 w 12601"/>
                <a:gd name="connsiteY0" fmla="*/ 0 h 68333"/>
                <a:gd name="connsiteX1" fmla="*/ 12602 w 12601"/>
                <a:gd name="connsiteY1" fmla="*/ 0 h 68333"/>
                <a:gd name="connsiteX2" fmla="*/ 12602 w 12601"/>
                <a:gd name="connsiteY2" fmla="*/ 68333 h 68333"/>
                <a:gd name="connsiteX3" fmla="*/ 0 w 12601"/>
                <a:gd name="connsiteY3" fmla="*/ 68333 h 68333"/>
              </a:gdLst>
              <a:ahLst/>
              <a:cxnLst>
                <a:cxn ang="0">
                  <a:pos x="connsiteX0" y="connsiteY0"/>
                </a:cxn>
                <a:cxn ang="0">
                  <a:pos x="connsiteX1" y="connsiteY1"/>
                </a:cxn>
                <a:cxn ang="0">
                  <a:pos x="connsiteX2" y="connsiteY2"/>
                </a:cxn>
                <a:cxn ang="0">
                  <a:pos x="connsiteX3" y="connsiteY3"/>
                </a:cxn>
              </a:cxnLst>
              <a:rect l="l" t="t" r="r" b="b"/>
              <a:pathLst>
                <a:path w="12601" h="68333">
                  <a:moveTo>
                    <a:pt x="0" y="0"/>
                  </a:moveTo>
                  <a:lnTo>
                    <a:pt x="12602" y="0"/>
                  </a:lnTo>
                  <a:lnTo>
                    <a:pt x="12602" y="68333"/>
                  </a:lnTo>
                  <a:lnTo>
                    <a:pt x="0" y="68333"/>
                  </a:lnTo>
                  <a:close/>
                </a:path>
              </a:pathLst>
            </a:custGeom>
            <a:solidFill>
              <a:schemeClr val="tx1"/>
            </a:solidFill>
            <a:ln w="5023"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26" name="Freeform 25">
              <a:extLst>
                <a:ext uri="{FF2B5EF4-FFF2-40B4-BE49-F238E27FC236}">
                  <a16:creationId xmlns:a16="http://schemas.microsoft.com/office/drawing/2014/main" id="{57BBD957-E7F9-35F0-5BBF-68343D1AA925}"/>
                </a:ext>
              </a:extLst>
            </p:cNvPr>
            <p:cNvSpPr/>
            <p:nvPr/>
          </p:nvSpPr>
          <p:spPr>
            <a:xfrm rot="-3116402">
              <a:off x="1343423" y="4246052"/>
              <a:ext cx="153690" cy="12626"/>
            </a:xfrm>
            <a:custGeom>
              <a:avLst/>
              <a:gdLst>
                <a:gd name="connsiteX0" fmla="*/ 0 w 153690"/>
                <a:gd name="connsiteY0" fmla="*/ 0 h 12626"/>
                <a:gd name="connsiteX1" fmla="*/ 153690 w 153690"/>
                <a:gd name="connsiteY1" fmla="*/ 0 h 12626"/>
                <a:gd name="connsiteX2" fmla="*/ 153690 w 153690"/>
                <a:gd name="connsiteY2" fmla="*/ 12626 h 12626"/>
                <a:gd name="connsiteX3" fmla="*/ 0 w 153690"/>
                <a:gd name="connsiteY3" fmla="*/ 12626 h 12626"/>
              </a:gdLst>
              <a:ahLst/>
              <a:cxnLst>
                <a:cxn ang="0">
                  <a:pos x="connsiteX0" y="connsiteY0"/>
                </a:cxn>
                <a:cxn ang="0">
                  <a:pos x="connsiteX1" y="connsiteY1"/>
                </a:cxn>
                <a:cxn ang="0">
                  <a:pos x="connsiteX2" y="connsiteY2"/>
                </a:cxn>
                <a:cxn ang="0">
                  <a:pos x="connsiteX3" y="connsiteY3"/>
                </a:cxn>
              </a:cxnLst>
              <a:rect l="l" t="t" r="r" b="b"/>
              <a:pathLst>
                <a:path w="153690" h="12626">
                  <a:moveTo>
                    <a:pt x="0" y="0"/>
                  </a:moveTo>
                  <a:lnTo>
                    <a:pt x="153690" y="0"/>
                  </a:lnTo>
                  <a:lnTo>
                    <a:pt x="153690" y="12626"/>
                  </a:lnTo>
                  <a:lnTo>
                    <a:pt x="0" y="12626"/>
                  </a:lnTo>
                  <a:close/>
                </a:path>
              </a:pathLst>
            </a:custGeom>
            <a:solidFill>
              <a:schemeClr val="tx1"/>
            </a:solidFill>
            <a:ln w="5023"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27" name="Freeform 26">
              <a:extLst>
                <a:ext uri="{FF2B5EF4-FFF2-40B4-BE49-F238E27FC236}">
                  <a16:creationId xmlns:a16="http://schemas.microsoft.com/office/drawing/2014/main" id="{18D9B883-5402-8586-4938-0794488ED929}"/>
                </a:ext>
              </a:extLst>
            </p:cNvPr>
            <p:cNvSpPr/>
            <p:nvPr/>
          </p:nvSpPr>
          <p:spPr>
            <a:xfrm rot="-3109201">
              <a:off x="1469579" y="4152338"/>
              <a:ext cx="48088" cy="12626"/>
            </a:xfrm>
            <a:custGeom>
              <a:avLst/>
              <a:gdLst>
                <a:gd name="connsiteX0" fmla="*/ 0 w 48088"/>
                <a:gd name="connsiteY0" fmla="*/ 0 h 12626"/>
                <a:gd name="connsiteX1" fmla="*/ 48088 w 48088"/>
                <a:gd name="connsiteY1" fmla="*/ 0 h 12626"/>
                <a:gd name="connsiteX2" fmla="*/ 48088 w 48088"/>
                <a:gd name="connsiteY2" fmla="*/ 12626 h 12626"/>
                <a:gd name="connsiteX3" fmla="*/ 0 w 48088"/>
                <a:gd name="connsiteY3" fmla="*/ 12626 h 12626"/>
              </a:gdLst>
              <a:ahLst/>
              <a:cxnLst>
                <a:cxn ang="0">
                  <a:pos x="connsiteX0" y="connsiteY0"/>
                </a:cxn>
                <a:cxn ang="0">
                  <a:pos x="connsiteX1" y="connsiteY1"/>
                </a:cxn>
                <a:cxn ang="0">
                  <a:pos x="connsiteX2" y="connsiteY2"/>
                </a:cxn>
                <a:cxn ang="0">
                  <a:pos x="connsiteX3" y="connsiteY3"/>
                </a:cxn>
              </a:cxnLst>
              <a:rect l="l" t="t" r="r" b="b"/>
              <a:pathLst>
                <a:path w="48088" h="12626">
                  <a:moveTo>
                    <a:pt x="0" y="0"/>
                  </a:moveTo>
                  <a:lnTo>
                    <a:pt x="48088" y="0"/>
                  </a:lnTo>
                  <a:lnTo>
                    <a:pt x="48088" y="12626"/>
                  </a:lnTo>
                  <a:lnTo>
                    <a:pt x="0" y="12626"/>
                  </a:lnTo>
                  <a:close/>
                </a:path>
              </a:pathLst>
            </a:custGeom>
            <a:solidFill>
              <a:schemeClr val="tx1"/>
            </a:solidFill>
            <a:ln w="5023"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28" name="Freeform 27">
              <a:extLst>
                <a:ext uri="{FF2B5EF4-FFF2-40B4-BE49-F238E27FC236}">
                  <a16:creationId xmlns:a16="http://schemas.microsoft.com/office/drawing/2014/main" id="{DCCA9DD1-5D0C-2886-08DF-008E80298901}"/>
                </a:ext>
              </a:extLst>
            </p:cNvPr>
            <p:cNvSpPr/>
            <p:nvPr/>
          </p:nvSpPr>
          <p:spPr>
            <a:xfrm rot="-3124200">
              <a:off x="1513037" y="4092459"/>
              <a:ext cx="54943" cy="12626"/>
            </a:xfrm>
            <a:custGeom>
              <a:avLst/>
              <a:gdLst>
                <a:gd name="connsiteX0" fmla="*/ 0 w 54943"/>
                <a:gd name="connsiteY0" fmla="*/ 0 h 12626"/>
                <a:gd name="connsiteX1" fmla="*/ 54943 w 54943"/>
                <a:gd name="connsiteY1" fmla="*/ 0 h 12626"/>
                <a:gd name="connsiteX2" fmla="*/ 54943 w 54943"/>
                <a:gd name="connsiteY2" fmla="*/ 12626 h 12626"/>
                <a:gd name="connsiteX3" fmla="*/ 0 w 54943"/>
                <a:gd name="connsiteY3" fmla="*/ 12626 h 12626"/>
              </a:gdLst>
              <a:ahLst/>
              <a:cxnLst>
                <a:cxn ang="0">
                  <a:pos x="connsiteX0" y="connsiteY0"/>
                </a:cxn>
                <a:cxn ang="0">
                  <a:pos x="connsiteX1" y="connsiteY1"/>
                </a:cxn>
                <a:cxn ang="0">
                  <a:pos x="connsiteX2" y="connsiteY2"/>
                </a:cxn>
                <a:cxn ang="0">
                  <a:pos x="connsiteX3" y="connsiteY3"/>
                </a:cxn>
              </a:cxnLst>
              <a:rect l="l" t="t" r="r" b="b"/>
              <a:pathLst>
                <a:path w="54943" h="12626">
                  <a:moveTo>
                    <a:pt x="0" y="0"/>
                  </a:moveTo>
                  <a:lnTo>
                    <a:pt x="54943" y="0"/>
                  </a:lnTo>
                  <a:lnTo>
                    <a:pt x="54943" y="12626"/>
                  </a:lnTo>
                  <a:lnTo>
                    <a:pt x="0" y="12626"/>
                  </a:lnTo>
                  <a:close/>
                </a:path>
              </a:pathLst>
            </a:custGeom>
            <a:solidFill>
              <a:schemeClr val="tx1"/>
            </a:solidFill>
            <a:ln w="5023" cap="flat">
              <a:noFill/>
              <a:prstDash val="solid"/>
              <a:miter/>
            </a:ln>
          </p:spPr>
          <p:txBody>
            <a:bodyPr rtlCol="0" anchor="ctr"/>
            <a:lstStyle/>
            <a:p>
              <a:pPr marL="0" marR="0" lvl="0" indent="0" algn="l"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grpSp>
      <p:sp>
        <p:nvSpPr>
          <p:cNvPr id="36" name="Rounded Rectangle 35">
            <a:extLst>
              <a:ext uri="{FF2B5EF4-FFF2-40B4-BE49-F238E27FC236}">
                <a16:creationId xmlns:a16="http://schemas.microsoft.com/office/drawing/2014/main" id="{21EAB9ED-6F5B-EDBA-B0FD-A84961953A04}"/>
              </a:ext>
            </a:extLst>
          </p:cNvPr>
          <p:cNvSpPr/>
          <p:nvPr/>
        </p:nvSpPr>
        <p:spPr>
          <a:xfrm>
            <a:off x="3883724" y="3137740"/>
            <a:ext cx="1097362" cy="312124"/>
          </a:xfrm>
          <a:prstGeom prst="roundRect">
            <a:avLst>
              <a:gd name="adj" fmla="val 6277"/>
            </a:avLst>
          </a:prstGeom>
          <a:noFill/>
          <a:ln w="12700" cap="flat" cmpd="sng" algn="ctr">
            <a:solidFill>
              <a:schemeClr val="tx1">
                <a:lumMod val="65000"/>
              </a:schemeClr>
            </a:solidFill>
            <a:prstDash val="sysDash"/>
            <a:miter lim="800000"/>
          </a:ln>
          <a:effectLst/>
        </p:spPr>
        <p:txBody>
          <a:bodyPr lIns="45720" tIns="45720" rIns="45720"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161E2D"/>
              </a:solidFill>
              <a:effectLst/>
              <a:uLnTx/>
              <a:uFillTx/>
              <a:latin typeface="Amazon Ember Display"/>
              <a:ea typeface="+mn-ea"/>
              <a:cs typeface="+mn-cs"/>
            </a:endParaRPr>
          </a:p>
        </p:txBody>
      </p:sp>
      <p:sp>
        <p:nvSpPr>
          <p:cNvPr id="37" name="TextBox 36">
            <a:extLst>
              <a:ext uri="{FF2B5EF4-FFF2-40B4-BE49-F238E27FC236}">
                <a16:creationId xmlns:a16="http://schemas.microsoft.com/office/drawing/2014/main" id="{FC74DB12-1BCD-5574-0FEE-85DEECCF1D8C}"/>
              </a:ext>
            </a:extLst>
          </p:cNvPr>
          <p:cNvSpPr txBox="1"/>
          <p:nvPr/>
        </p:nvSpPr>
        <p:spPr>
          <a:xfrm>
            <a:off x="4432144" y="3173143"/>
            <a:ext cx="318997" cy="253916"/>
          </a:xfrm>
          <a:prstGeom prst="rect">
            <a:avLst/>
          </a:prstGeom>
          <a:noFill/>
        </p:spPr>
        <p:txBody>
          <a:bodyPr wrap="none" lIns="0" rIns="0"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FFFFFF"/>
                </a:solidFill>
                <a:effectLst/>
                <a:uLnTx/>
                <a:uFillTx/>
                <a:latin typeface="Amazon Ember Light" panose="020B0403020204020204" pitchFamily="34" charset="0"/>
                <a:ea typeface="Amazon Ember Light" panose="020B0403020204020204" pitchFamily="34" charset="0"/>
                <a:cs typeface="Amazon Ember Light" panose="020B0403020204020204" pitchFamily="34" charset="0"/>
              </a:rPr>
              <a:t>Tools</a:t>
            </a:r>
          </a:p>
        </p:txBody>
      </p:sp>
      <p:sp>
        <p:nvSpPr>
          <p:cNvPr id="38" name="Rounded Rectangle 37">
            <a:extLst>
              <a:ext uri="{FF2B5EF4-FFF2-40B4-BE49-F238E27FC236}">
                <a16:creationId xmlns:a16="http://schemas.microsoft.com/office/drawing/2014/main" id="{627C785E-E5CD-BDAB-8FA8-501BB96A649A}"/>
              </a:ext>
            </a:extLst>
          </p:cNvPr>
          <p:cNvSpPr/>
          <p:nvPr/>
        </p:nvSpPr>
        <p:spPr>
          <a:xfrm>
            <a:off x="3883724" y="3453574"/>
            <a:ext cx="1097362" cy="315279"/>
          </a:xfrm>
          <a:prstGeom prst="roundRect">
            <a:avLst>
              <a:gd name="adj" fmla="val 6277"/>
            </a:avLst>
          </a:prstGeom>
          <a:noFill/>
          <a:ln w="12700" cap="flat" cmpd="sng" algn="ctr">
            <a:solidFill>
              <a:schemeClr val="tx1">
                <a:lumMod val="65000"/>
              </a:schemeClr>
            </a:solidFill>
            <a:prstDash val="sysDash"/>
            <a:miter lim="800000"/>
          </a:ln>
          <a:effectLst/>
        </p:spPr>
        <p:txBody>
          <a:bodyPr lIns="45720" tIns="45720" rIns="45720"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161E2D"/>
              </a:solidFill>
              <a:effectLst/>
              <a:uLnTx/>
              <a:uFillTx/>
              <a:latin typeface="Amazon Ember Display"/>
              <a:ea typeface="+mn-ea"/>
              <a:cs typeface="+mn-cs"/>
            </a:endParaRPr>
          </a:p>
        </p:txBody>
      </p:sp>
      <p:sp>
        <p:nvSpPr>
          <p:cNvPr id="39" name="TextBox 38">
            <a:extLst>
              <a:ext uri="{FF2B5EF4-FFF2-40B4-BE49-F238E27FC236}">
                <a16:creationId xmlns:a16="http://schemas.microsoft.com/office/drawing/2014/main" id="{66D268F6-8A28-EC82-3784-982CED4B90BE}"/>
              </a:ext>
            </a:extLst>
          </p:cNvPr>
          <p:cNvSpPr txBox="1"/>
          <p:nvPr/>
        </p:nvSpPr>
        <p:spPr>
          <a:xfrm>
            <a:off x="4378686" y="3484747"/>
            <a:ext cx="463268" cy="253916"/>
          </a:xfrm>
          <a:prstGeom prst="rect">
            <a:avLst/>
          </a:prstGeom>
          <a:noFill/>
        </p:spPr>
        <p:txBody>
          <a:bodyPr wrap="none" lIns="0" rIns="0"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FFFFFF"/>
                </a:solidFill>
                <a:effectLst/>
                <a:uLnTx/>
                <a:uFillTx/>
                <a:latin typeface="Amazon Ember Light" panose="020B0403020204020204" pitchFamily="34" charset="0"/>
                <a:ea typeface="Amazon Ember Light" panose="020B0403020204020204" pitchFamily="34" charset="0"/>
                <a:cs typeface="Amazon Ember Light" panose="020B0403020204020204" pitchFamily="34" charset="0"/>
              </a:rPr>
              <a:t>Context</a:t>
            </a:r>
          </a:p>
        </p:txBody>
      </p:sp>
      <p:sp>
        <p:nvSpPr>
          <p:cNvPr id="40" name="TextBox 39">
            <a:extLst>
              <a:ext uri="{FF2B5EF4-FFF2-40B4-BE49-F238E27FC236}">
                <a16:creationId xmlns:a16="http://schemas.microsoft.com/office/drawing/2014/main" id="{ACF6F84B-7759-CFB5-027E-9F62F9B26B53}"/>
              </a:ext>
            </a:extLst>
          </p:cNvPr>
          <p:cNvSpPr txBox="1"/>
          <p:nvPr/>
        </p:nvSpPr>
        <p:spPr>
          <a:xfrm>
            <a:off x="3120113" y="3083493"/>
            <a:ext cx="637995" cy="415498"/>
          </a:xfrm>
          <a:prstGeom prst="rect">
            <a:avLst/>
          </a:prstGeom>
          <a:noFill/>
        </p:spPr>
        <p:txBody>
          <a:bodyPr wrap="none" lIns="0" rIns="0"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FFFFFF"/>
                </a:solidFill>
                <a:effectLst/>
                <a:uLnTx/>
                <a:uFillTx/>
                <a:latin typeface="Amazon Ember Light" panose="020B0403020204020204" pitchFamily="34" charset="0"/>
                <a:ea typeface="Amazon Ember Light" panose="020B0403020204020204" pitchFamily="34" charset="0"/>
                <a:cs typeface="Amazon Ember Light" panose="020B0403020204020204" pitchFamily="34" charset="0"/>
              </a:rPr>
              <a:t>Any </a:t>
            </a:r>
          </a:p>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FFFFFF"/>
                </a:solidFill>
                <a:effectLst/>
                <a:uLnTx/>
                <a:uFillTx/>
                <a:latin typeface="Amazon Ember Light" panose="020B0403020204020204" pitchFamily="34" charset="0"/>
                <a:ea typeface="Amazon Ember Light" panose="020B0403020204020204" pitchFamily="34" charset="0"/>
                <a:cs typeface="Amazon Ember Light" panose="020B0403020204020204" pitchFamily="34" charset="0"/>
              </a:rPr>
              <a:t>framework</a:t>
            </a:r>
          </a:p>
        </p:txBody>
      </p:sp>
      <p:sp>
        <p:nvSpPr>
          <p:cNvPr id="41" name="TextBox 40">
            <a:extLst>
              <a:ext uri="{FF2B5EF4-FFF2-40B4-BE49-F238E27FC236}">
                <a16:creationId xmlns:a16="http://schemas.microsoft.com/office/drawing/2014/main" id="{6F2866FB-5663-BFFC-7DD9-FB7137533DC8}"/>
              </a:ext>
            </a:extLst>
          </p:cNvPr>
          <p:cNvSpPr txBox="1"/>
          <p:nvPr/>
        </p:nvSpPr>
        <p:spPr>
          <a:xfrm>
            <a:off x="3778584" y="2238162"/>
            <a:ext cx="968991" cy="338554"/>
          </a:xfrm>
          <a:prstGeom prst="rect">
            <a:avLst/>
          </a:prstGeom>
          <a:noFill/>
        </p:spPr>
        <p:txBody>
          <a:bodyPr wrap="square">
            <a:spAutoFit/>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Amazon Ember Display"/>
                <a:ea typeface="+mn-ea"/>
                <a:cs typeface="+mn-cs"/>
              </a:rPr>
              <a:t>Runtime</a:t>
            </a:r>
          </a:p>
        </p:txBody>
      </p:sp>
      <p:pic>
        <p:nvPicPr>
          <p:cNvPr id="42" name="Graphic 41" descr="Document outline">
            <a:extLst>
              <a:ext uri="{FF2B5EF4-FFF2-40B4-BE49-F238E27FC236}">
                <a16:creationId xmlns:a16="http://schemas.microsoft.com/office/drawing/2014/main" id="{6DBBF23A-D888-71AF-43F8-4F0A0DBECE4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010112" y="2826831"/>
            <a:ext cx="293893" cy="293893"/>
          </a:xfrm>
          <a:prstGeom prst="rect">
            <a:avLst/>
          </a:prstGeom>
        </p:spPr>
      </p:pic>
      <p:pic>
        <p:nvPicPr>
          <p:cNvPr id="43" name="Graphic 42" descr="Database outline">
            <a:extLst>
              <a:ext uri="{FF2B5EF4-FFF2-40B4-BE49-F238E27FC236}">
                <a16:creationId xmlns:a16="http://schemas.microsoft.com/office/drawing/2014/main" id="{CCBE0BFC-E251-A505-DF54-1F201FA8598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979978" y="3470091"/>
            <a:ext cx="289439" cy="289439"/>
          </a:xfrm>
          <a:prstGeom prst="rect">
            <a:avLst/>
          </a:prstGeom>
        </p:spPr>
      </p:pic>
      <p:sp>
        <p:nvSpPr>
          <p:cNvPr id="44" name="TextBox 43">
            <a:extLst>
              <a:ext uri="{FF2B5EF4-FFF2-40B4-BE49-F238E27FC236}">
                <a16:creationId xmlns:a16="http://schemas.microsoft.com/office/drawing/2014/main" id="{01092BBB-CFFB-6030-5371-114FD907931C}"/>
              </a:ext>
            </a:extLst>
          </p:cNvPr>
          <p:cNvSpPr txBox="1"/>
          <p:nvPr/>
        </p:nvSpPr>
        <p:spPr>
          <a:xfrm>
            <a:off x="6854315" y="2177397"/>
            <a:ext cx="953462" cy="338554"/>
          </a:xfrm>
          <a:prstGeom prst="rect">
            <a:avLst/>
          </a:prstGeom>
          <a:noFill/>
        </p:spPr>
        <p:txBody>
          <a:bodyPr wrap="square">
            <a:spAutoFit/>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Amazon Ember Display"/>
                <a:ea typeface="+mn-ea"/>
                <a:cs typeface="+mn-cs"/>
              </a:rPr>
              <a:t>Identity</a:t>
            </a:r>
          </a:p>
        </p:txBody>
      </p:sp>
      <p:sp>
        <p:nvSpPr>
          <p:cNvPr id="45" name="TextBox 44">
            <a:extLst>
              <a:ext uri="{FF2B5EF4-FFF2-40B4-BE49-F238E27FC236}">
                <a16:creationId xmlns:a16="http://schemas.microsoft.com/office/drawing/2014/main" id="{C480CD89-30AA-B9DD-5A1A-C42DC938FD0F}"/>
              </a:ext>
            </a:extLst>
          </p:cNvPr>
          <p:cNvSpPr txBox="1"/>
          <p:nvPr/>
        </p:nvSpPr>
        <p:spPr>
          <a:xfrm>
            <a:off x="5784202" y="5111882"/>
            <a:ext cx="2371394" cy="338554"/>
          </a:xfrm>
          <a:prstGeom prst="rect">
            <a:avLst/>
          </a:prstGeom>
          <a:noFill/>
        </p:spPr>
        <p:txBody>
          <a:bodyPr wrap="square">
            <a:spAutoFit/>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Amazon Ember Display"/>
                <a:ea typeface="+mn-ea"/>
                <a:cs typeface="+mn-cs"/>
              </a:rPr>
              <a:t>Observability</a:t>
            </a:r>
          </a:p>
        </p:txBody>
      </p:sp>
      <p:sp>
        <p:nvSpPr>
          <p:cNvPr id="46" name="TextBox 45">
            <a:extLst>
              <a:ext uri="{FF2B5EF4-FFF2-40B4-BE49-F238E27FC236}">
                <a16:creationId xmlns:a16="http://schemas.microsoft.com/office/drawing/2014/main" id="{4D82B4F2-90C0-F3C0-92EB-91360A0CE240}"/>
              </a:ext>
            </a:extLst>
          </p:cNvPr>
          <p:cNvSpPr txBox="1"/>
          <p:nvPr/>
        </p:nvSpPr>
        <p:spPr>
          <a:xfrm>
            <a:off x="7362647" y="3069431"/>
            <a:ext cx="1595027" cy="338554"/>
          </a:xfrm>
          <a:prstGeom prst="rect">
            <a:avLst/>
          </a:prstGeom>
          <a:noFill/>
        </p:spPr>
        <p:txBody>
          <a:bodyPr wrap="square">
            <a:spAutoFit/>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Amazon Ember Display"/>
                <a:ea typeface="+mn-ea"/>
                <a:cs typeface="+mn-cs"/>
              </a:rPr>
              <a:t>Gateway</a:t>
            </a:r>
          </a:p>
        </p:txBody>
      </p:sp>
      <p:sp>
        <p:nvSpPr>
          <p:cNvPr id="47" name="TextBox 46">
            <a:extLst>
              <a:ext uri="{FF2B5EF4-FFF2-40B4-BE49-F238E27FC236}">
                <a16:creationId xmlns:a16="http://schemas.microsoft.com/office/drawing/2014/main" id="{A2AC96DA-0B8B-44DF-766F-287385B48CF9}"/>
              </a:ext>
            </a:extLst>
          </p:cNvPr>
          <p:cNvSpPr txBox="1"/>
          <p:nvPr/>
        </p:nvSpPr>
        <p:spPr>
          <a:xfrm>
            <a:off x="7323177" y="3740213"/>
            <a:ext cx="1363623" cy="338554"/>
          </a:xfrm>
          <a:prstGeom prst="rect">
            <a:avLst/>
          </a:prstGeom>
          <a:noFill/>
        </p:spPr>
        <p:txBody>
          <a:bodyPr wrap="square">
            <a:spAutoFit/>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Amazon Ember Display"/>
                <a:ea typeface="+mn-ea"/>
                <a:cs typeface="+mn-cs"/>
              </a:rPr>
              <a:t>Browser</a:t>
            </a:r>
          </a:p>
        </p:txBody>
      </p:sp>
      <p:sp>
        <p:nvSpPr>
          <p:cNvPr id="48" name="TextBox 47">
            <a:extLst>
              <a:ext uri="{FF2B5EF4-FFF2-40B4-BE49-F238E27FC236}">
                <a16:creationId xmlns:a16="http://schemas.microsoft.com/office/drawing/2014/main" id="{F6AD9E62-4E28-3B9A-AB64-7FF84B9A2BC8}"/>
              </a:ext>
            </a:extLst>
          </p:cNvPr>
          <p:cNvSpPr txBox="1"/>
          <p:nvPr/>
        </p:nvSpPr>
        <p:spPr>
          <a:xfrm>
            <a:off x="7335877" y="4406551"/>
            <a:ext cx="2074625" cy="338554"/>
          </a:xfrm>
          <a:prstGeom prst="rect">
            <a:avLst/>
          </a:prstGeom>
          <a:noFill/>
        </p:spPr>
        <p:txBody>
          <a:bodyPr wrap="square">
            <a:spAutoFit/>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Amazon Ember Display"/>
                <a:ea typeface="+mn-ea"/>
                <a:cs typeface="+mn-cs"/>
              </a:rPr>
              <a:t>Code Interpreter</a:t>
            </a:r>
          </a:p>
        </p:txBody>
      </p:sp>
      <p:sp>
        <p:nvSpPr>
          <p:cNvPr id="49" name="TextBox 48">
            <a:extLst>
              <a:ext uri="{FF2B5EF4-FFF2-40B4-BE49-F238E27FC236}">
                <a16:creationId xmlns:a16="http://schemas.microsoft.com/office/drawing/2014/main" id="{6C23CA57-6631-00BE-3B02-BE47E3194E79}"/>
              </a:ext>
            </a:extLst>
          </p:cNvPr>
          <p:cNvSpPr txBox="1"/>
          <p:nvPr/>
        </p:nvSpPr>
        <p:spPr>
          <a:xfrm>
            <a:off x="3790370" y="4448352"/>
            <a:ext cx="1008005" cy="338554"/>
          </a:xfrm>
          <a:prstGeom prst="rect">
            <a:avLst/>
          </a:prstGeom>
          <a:noFill/>
        </p:spPr>
        <p:txBody>
          <a:bodyPr wrap="square">
            <a:spAutoFit/>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Amazon Ember Display"/>
                <a:ea typeface="+mn-ea"/>
                <a:cs typeface="+mn-cs"/>
              </a:rPr>
              <a:t>Memory</a:t>
            </a:r>
          </a:p>
        </p:txBody>
      </p:sp>
      <p:cxnSp>
        <p:nvCxnSpPr>
          <p:cNvPr id="50" name="Straight Arrow Connector 49">
            <a:extLst>
              <a:ext uri="{FF2B5EF4-FFF2-40B4-BE49-F238E27FC236}">
                <a16:creationId xmlns:a16="http://schemas.microsoft.com/office/drawing/2014/main" id="{1D06AAA6-EC2B-1A29-E3FC-864B68E397C7}"/>
              </a:ext>
            </a:extLst>
          </p:cNvPr>
          <p:cNvCxnSpPr>
            <a:cxnSpLocks/>
            <a:endCxn id="6" idx="2"/>
          </p:cNvCxnSpPr>
          <p:nvPr/>
        </p:nvCxnSpPr>
        <p:spPr>
          <a:xfrm flipV="1">
            <a:off x="4035236" y="3872911"/>
            <a:ext cx="2849" cy="464970"/>
          </a:xfrm>
          <a:prstGeom prst="straightConnector1">
            <a:avLst/>
          </a:prstGeom>
          <a:ln w="19050" cap="rnd">
            <a:solidFill>
              <a:schemeClr val="tx1"/>
            </a:soli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pic>
        <p:nvPicPr>
          <p:cNvPr id="51" name="Graphic 50">
            <a:extLst>
              <a:ext uri="{FF2B5EF4-FFF2-40B4-BE49-F238E27FC236}">
                <a16:creationId xmlns:a16="http://schemas.microsoft.com/office/drawing/2014/main" id="{3E67C8C6-C0A5-1619-2E05-72DDC526D03D}"/>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370837" y="2237142"/>
            <a:ext cx="369647" cy="350979"/>
          </a:xfrm>
          <a:prstGeom prst="rect">
            <a:avLst/>
          </a:prstGeom>
        </p:spPr>
      </p:pic>
      <p:pic>
        <p:nvPicPr>
          <p:cNvPr id="52" name="Graphic 51">
            <a:extLst>
              <a:ext uri="{FF2B5EF4-FFF2-40B4-BE49-F238E27FC236}">
                <a16:creationId xmlns:a16="http://schemas.microsoft.com/office/drawing/2014/main" id="{53E8715F-4CED-91DB-A40F-8C6ECD479FB1}"/>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847424" y="3049074"/>
            <a:ext cx="432751" cy="375345"/>
          </a:xfrm>
          <a:prstGeom prst="rect">
            <a:avLst/>
          </a:prstGeom>
        </p:spPr>
      </p:pic>
      <p:pic>
        <p:nvPicPr>
          <p:cNvPr id="53" name="Graphic 52">
            <a:extLst>
              <a:ext uri="{FF2B5EF4-FFF2-40B4-BE49-F238E27FC236}">
                <a16:creationId xmlns:a16="http://schemas.microsoft.com/office/drawing/2014/main" id="{3E39004B-97E6-43A7-3C5C-34451B7E8B8A}"/>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6807682" y="3699328"/>
            <a:ext cx="472712" cy="408251"/>
          </a:xfrm>
          <a:prstGeom prst="rect">
            <a:avLst/>
          </a:prstGeom>
        </p:spPr>
      </p:pic>
      <p:pic>
        <p:nvPicPr>
          <p:cNvPr id="54" name="Graphic 53">
            <a:extLst>
              <a:ext uri="{FF2B5EF4-FFF2-40B4-BE49-F238E27FC236}">
                <a16:creationId xmlns:a16="http://schemas.microsoft.com/office/drawing/2014/main" id="{EB522BE1-ED5E-5643-656F-0698A07845C8}"/>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6820384" y="4384393"/>
            <a:ext cx="515495" cy="399953"/>
          </a:xfrm>
          <a:prstGeom prst="rect">
            <a:avLst/>
          </a:prstGeom>
        </p:spPr>
      </p:pic>
      <p:pic>
        <p:nvPicPr>
          <p:cNvPr id="55" name="Graphic 54">
            <a:extLst>
              <a:ext uri="{FF2B5EF4-FFF2-40B4-BE49-F238E27FC236}">
                <a16:creationId xmlns:a16="http://schemas.microsoft.com/office/drawing/2014/main" id="{CF1FF62E-9DB9-228F-BC6E-7C5F1CB9BA07}"/>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3361618" y="4434948"/>
            <a:ext cx="369332" cy="369332"/>
          </a:xfrm>
          <a:prstGeom prst="rect">
            <a:avLst/>
          </a:prstGeom>
        </p:spPr>
      </p:pic>
      <p:pic>
        <p:nvPicPr>
          <p:cNvPr id="56" name="Graphic 55">
            <a:extLst>
              <a:ext uri="{FF2B5EF4-FFF2-40B4-BE49-F238E27FC236}">
                <a16:creationId xmlns:a16="http://schemas.microsoft.com/office/drawing/2014/main" id="{09461A52-D7B0-270B-79C5-4E6ACD35C210}"/>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5186697" y="5078172"/>
            <a:ext cx="460664" cy="408017"/>
          </a:xfrm>
          <a:prstGeom prst="rect">
            <a:avLst/>
          </a:prstGeom>
        </p:spPr>
      </p:pic>
      <p:pic>
        <p:nvPicPr>
          <p:cNvPr id="57" name="Picture 2" descr="MCP (Model Context Protocol) Logo Fr... · LobeHub">
            <a:extLst>
              <a:ext uri="{FF2B5EF4-FFF2-40B4-BE49-F238E27FC236}">
                <a16:creationId xmlns:a16="http://schemas.microsoft.com/office/drawing/2014/main" id="{21EA8FF4-586D-873A-CB4E-D0822E31D450}"/>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462360" y="3094896"/>
            <a:ext cx="298258" cy="298258"/>
          </a:xfrm>
          <a:prstGeom prst="rect">
            <a:avLst/>
          </a:prstGeom>
          <a:noFill/>
          <a:extLst>
            <a:ext uri="{909E8E84-426E-40DD-AFC4-6F175D3DCCD1}">
              <a14:hiddenFill xmlns:a14="http://schemas.microsoft.com/office/drawing/2010/main">
                <a:solidFill>
                  <a:srgbClr val="FFFFFF"/>
                </a:solidFill>
              </a14:hiddenFill>
            </a:ext>
          </a:extLst>
        </p:spPr>
      </p:pic>
      <p:sp>
        <p:nvSpPr>
          <p:cNvPr id="58" name="Rounded Rectangle 57">
            <a:extLst>
              <a:ext uri="{FF2B5EF4-FFF2-40B4-BE49-F238E27FC236}">
                <a16:creationId xmlns:a16="http://schemas.microsoft.com/office/drawing/2014/main" id="{1B9775CA-F9C4-171B-6D12-309179D9AECB}"/>
              </a:ext>
            </a:extLst>
          </p:cNvPr>
          <p:cNvSpPr/>
          <p:nvPr/>
        </p:nvSpPr>
        <p:spPr>
          <a:xfrm>
            <a:off x="2667199" y="5755690"/>
            <a:ext cx="6914618" cy="473837"/>
          </a:xfrm>
          <a:prstGeom prst="roundRect">
            <a:avLst>
              <a:gd name="adj" fmla="val 6697"/>
            </a:avLst>
          </a:prstGeom>
          <a:solidFill>
            <a:schemeClr val="bg2"/>
          </a:solidFill>
          <a:ln w="12700">
            <a:gradFill flip="none" rotWithShape="1">
              <a:gsLst>
                <a:gs pos="0">
                  <a:schemeClr val="accent1"/>
                </a:gs>
                <a:gs pos="78000">
                  <a:schemeClr val="accent2"/>
                </a:gs>
              </a:gsLst>
              <a:path path="circle">
                <a:fillToRect l="100000" t="100000"/>
              </a:path>
              <a:tileRect r="-100000" b="-100000"/>
            </a:grad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err="1">
              <a:ln>
                <a:noFill/>
              </a:ln>
              <a:solidFill>
                <a:srgbClr val="FFFFFF"/>
              </a:solidFill>
              <a:effectLst/>
              <a:uLnTx/>
              <a:uFillTx/>
              <a:latin typeface="Amazon Ember Display"/>
              <a:ea typeface="Amazon Ember Display Light" panose="020F0403020204020204" pitchFamily="34" charset="0"/>
              <a:cs typeface="Amazon Ember Display Light" panose="020F0403020204020204" pitchFamily="34" charset="0"/>
            </a:endParaRPr>
          </a:p>
        </p:txBody>
      </p:sp>
      <p:sp>
        <p:nvSpPr>
          <p:cNvPr id="59" name="TextBox 58">
            <a:extLst>
              <a:ext uri="{FF2B5EF4-FFF2-40B4-BE49-F238E27FC236}">
                <a16:creationId xmlns:a16="http://schemas.microsoft.com/office/drawing/2014/main" id="{22464F2C-B0BF-A231-B655-955FF88BE030}"/>
              </a:ext>
            </a:extLst>
          </p:cNvPr>
          <p:cNvSpPr txBox="1"/>
          <p:nvPr/>
        </p:nvSpPr>
        <p:spPr>
          <a:xfrm>
            <a:off x="5783984" y="5827262"/>
            <a:ext cx="2371611" cy="338554"/>
          </a:xfrm>
          <a:prstGeom prst="rect">
            <a:avLst/>
          </a:prstGeom>
          <a:noFill/>
        </p:spPr>
        <p:txBody>
          <a:bodyPr wrap="square">
            <a:spAutoFit/>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Amazon Ember Display"/>
                <a:ea typeface="+mn-ea"/>
                <a:cs typeface="+mn-cs"/>
              </a:rPr>
              <a:t>Evaluations</a:t>
            </a:r>
          </a:p>
        </p:txBody>
      </p:sp>
      <p:grpSp>
        <p:nvGrpSpPr>
          <p:cNvPr id="60" name="Group 59">
            <a:extLst>
              <a:ext uri="{FF2B5EF4-FFF2-40B4-BE49-F238E27FC236}">
                <a16:creationId xmlns:a16="http://schemas.microsoft.com/office/drawing/2014/main" id="{93B5A039-F77B-807C-C068-6AAC1868A19C}"/>
              </a:ext>
            </a:extLst>
          </p:cNvPr>
          <p:cNvGrpSpPr/>
          <p:nvPr/>
        </p:nvGrpSpPr>
        <p:grpSpPr>
          <a:xfrm>
            <a:off x="5173780" y="5793790"/>
            <a:ext cx="513981" cy="398887"/>
            <a:chOff x="6524304" y="6182911"/>
            <a:chExt cx="359483" cy="317052"/>
          </a:xfrm>
        </p:grpSpPr>
        <p:sp>
          <p:nvSpPr>
            <p:cNvPr id="61" name="Freeform 60">
              <a:extLst>
                <a:ext uri="{FF2B5EF4-FFF2-40B4-BE49-F238E27FC236}">
                  <a16:creationId xmlns:a16="http://schemas.microsoft.com/office/drawing/2014/main" id="{7B441B5C-4F7C-1B40-B682-7D65310443E7}"/>
                </a:ext>
              </a:extLst>
            </p:cNvPr>
            <p:cNvSpPr/>
            <p:nvPr/>
          </p:nvSpPr>
          <p:spPr>
            <a:xfrm>
              <a:off x="6524304" y="6182911"/>
              <a:ext cx="171242" cy="317052"/>
            </a:xfrm>
            <a:custGeom>
              <a:avLst/>
              <a:gdLst>
                <a:gd name="connsiteX0" fmla="*/ 115043 w 171242"/>
                <a:gd name="connsiteY0" fmla="*/ 317053 h 317052"/>
                <a:gd name="connsiteX1" fmla="*/ 113195 w 171242"/>
                <a:gd name="connsiteY1" fmla="*/ 316545 h 317052"/>
                <a:gd name="connsiteX2" fmla="*/ 42647 w 171242"/>
                <a:gd name="connsiteY2" fmla="*/ 275021 h 317052"/>
                <a:gd name="connsiteX3" fmla="*/ 40872 w 171242"/>
                <a:gd name="connsiteY3" fmla="*/ 271905 h 317052"/>
                <a:gd name="connsiteX4" fmla="*/ 40872 w 171242"/>
                <a:gd name="connsiteY4" fmla="*/ 218460 h 317052"/>
                <a:gd name="connsiteX5" fmla="*/ 1775 w 171242"/>
                <a:gd name="connsiteY5" fmla="*/ 195451 h 317052"/>
                <a:gd name="connsiteX6" fmla="*/ 0 w 171242"/>
                <a:gd name="connsiteY6" fmla="*/ 192335 h 317052"/>
                <a:gd name="connsiteX7" fmla="*/ 0 w 171242"/>
                <a:gd name="connsiteY7" fmla="*/ 124142 h 317052"/>
                <a:gd name="connsiteX8" fmla="*/ 1775 w 171242"/>
                <a:gd name="connsiteY8" fmla="*/ 121026 h 317052"/>
                <a:gd name="connsiteX9" fmla="*/ 40365 w 171242"/>
                <a:gd name="connsiteY9" fmla="*/ 98162 h 317052"/>
                <a:gd name="connsiteX10" fmla="*/ 40365 w 171242"/>
                <a:gd name="connsiteY10" fmla="*/ 44572 h 317052"/>
                <a:gd name="connsiteX11" fmla="*/ 42176 w 171242"/>
                <a:gd name="connsiteY11" fmla="*/ 41420 h 317052"/>
                <a:gd name="connsiteX12" fmla="*/ 113413 w 171242"/>
                <a:gd name="connsiteY12" fmla="*/ 475 h 317052"/>
                <a:gd name="connsiteX13" fmla="*/ 116348 w 171242"/>
                <a:gd name="connsiteY13" fmla="*/ 185 h 317052"/>
                <a:gd name="connsiteX14" fmla="*/ 168742 w 171242"/>
                <a:gd name="connsiteY14" fmla="*/ 17360 h 317052"/>
                <a:gd name="connsiteX15" fmla="*/ 171242 w 171242"/>
                <a:gd name="connsiteY15" fmla="*/ 20803 h 317052"/>
                <a:gd name="connsiteX16" fmla="*/ 171242 w 171242"/>
                <a:gd name="connsiteY16" fmla="*/ 295638 h 317052"/>
                <a:gd name="connsiteX17" fmla="*/ 168778 w 171242"/>
                <a:gd name="connsiteY17" fmla="*/ 299080 h 317052"/>
                <a:gd name="connsiteX18" fmla="*/ 116166 w 171242"/>
                <a:gd name="connsiteY18" fmla="*/ 316871 h 317052"/>
                <a:gd name="connsiteX19" fmla="*/ 115007 w 171242"/>
                <a:gd name="connsiteY19" fmla="*/ 317053 h 317052"/>
                <a:gd name="connsiteX20" fmla="*/ 48119 w 171242"/>
                <a:gd name="connsiteY20" fmla="*/ 269840 h 317052"/>
                <a:gd name="connsiteX21" fmla="*/ 115442 w 171242"/>
                <a:gd name="connsiteY21" fmla="*/ 309480 h 317052"/>
                <a:gd name="connsiteX22" fmla="*/ 163995 w 171242"/>
                <a:gd name="connsiteY22" fmla="*/ 293066 h 317052"/>
                <a:gd name="connsiteX23" fmla="*/ 163995 w 171242"/>
                <a:gd name="connsiteY23" fmla="*/ 23448 h 317052"/>
                <a:gd name="connsiteX24" fmla="*/ 115623 w 171242"/>
                <a:gd name="connsiteY24" fmla="*/ 7577 h 317052"/>
                <a:gd name="connsiteX25" fmla="*/ 47612 w 171242"/>
                <a:gd name="connsiteY25" fmla="*/ 46637 h 317052"/>
                <a:gd name="connsiteX26" fmla="*/ 47612 w 171242"/>
                <a:gd name="connsiteY26" fmla="*/ 100191 h 317052"/>
                <a:gd name="connsiteX27" fmla="*/ 45836 w 171242"/>
                <a:gd name="connsiteY27" fmla="*/ 103308 h 317052"/>
                <a:gd name="connsiteX28" fmla="*/ 7247 w 171242"/>
                <a:gd name="connsiteY28" fmla="*/ 126171 h 317052"/>
                <a:gd name="connsiteX29" fmla="*/ 7247 w 171242"/>
                <a:gd name="connsiteY29" fmla="*/ 190233 h 317052"/>
                <a:gd name="connsiteX30" fmla="*/ 46343 w 171242"/>
                <a:gd name="connsiteY30" fmla="*/ 213242 h 317052"/>
                <a:gd name="connsiteX31" fmla="*/ 48119 w 171242"/>
                <a:gd name="connsiteY31" fmla="*/ 216358 h 317052"/>
                <a:gd name="connsiteX32" fmla="*/ 48119 w 171242"/>
                <a:gd name="connsiteY32" fmla="*/ 269803 h 317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71242" h="317052">
                  <a:moveTo>
                    <a:pt x="115043" y="317053"/>
                  </a:moveTo>
                  <a:cubicBezTo>
                    <a:pt x="114391" y="317053"/>
                    <a:pt x="113775" y="316871"/>
                    <a:pt x="113195" y="316545"/>
                  </a:cubicBezTo>
                  <a:lnTo>
                    <a:pt x="42647" y="275021"/>
                  </a:lnTo>
                  <a:cubicBezTo>
                    <a:pt x="41524" y="274369"/>
                    <a:pt x="40872" y="273173"/>
                    <a:pt x="40872" y="271905"/>
                  </a:cubicBezTo>
                  <a:lnTo>
                    <a:pt x="40872" y="218460"/>
                  </a:lnTo>
                  <a:lnTo>
                    <a:pt x="1775" y="195451"/>
                  </a:lnTo>
                  <a:cubicBezTo>
                    <a:pt x="688" y="194799"/>
                    <a:pt x="0" y="193603"/>
                    <a:pt x="0" y="192335"/>
                  </a:cubicBezTo>
                  <a:lnTo>
                    <a:pt x="0" y="124142"/>
                  </a:lnTo>
                  <a:cubicBezTo>
                    <a:pt x="0" y="122874"/>
                    <a:pt x="688" y="121678"/>
                    <a:pt x="1775" y="121026"/>
                  </a:cubicBezTo>
                  <a:lnTo>
                    <a:pt x="40365" y="98162"/>
                  </a:lnTo>
                  <a:lnTo>
                    <a:pt x="40365" y="44572"/>
                  </a:lnTo>
                  <a:cubicBezTo>
                    <a:pt x="40365" y="43268"/>
                    <a:pt x="41053" y="42072"/>
                    <a:pt x="42176" y="41420"/>
                  </a:cubicBezTo>
                  <a:lnTo>
                    <a:pt x="113413" y="475"/>
                  </a:lnTo>
                  <a:cubicBezTo>
                    <a:pt x="114318" y="-32"/>
                    <a:pt x="115369" y="-141"/>
                    <a:pt x="116348" y="185"/>
                  </a:cubicBezTo>
                  <a:lnTo>
                    <a:pt x="168742" y="17360"/>
                  </a:lnTo>
                  <a:cubicBezTo>
                    <a:pt x="170228" y="17831"/>
                    <a:pt x="171242" y="19245"/>
                    <a:pt x="171242" y="20803"/>
                  </a:cubicBezTo>
                  <a:lnTo>
                    <a:pt x="171242" y="295638"/>
                  </a:lnTo>
                  <a:cubicBezTo>
                    <a:pt x="171242" y="297196"/>
                    <a:pt x="170264" y="298573"/>
                    <a:pt x="168778" y="299080"/>
                  </a:cubicBezTo>
                  <a:lnTo>
                    <a:pt x="116166" y="316871"/>
                  </a:lnTo>
                  <a:cubicBezTo>
                    <a:pt x="115804" y="317016"/>
                    <a:pt x="115405" y="317053"/>
                    <a:pt x="115007" y="317053"/>
                  </a:cubicBezTo>
                  <a:close/>
                  <a:moveTo>
                    <a:pt x="48119" y="269840"/>
                  </a:moveTo>
                  <a:lnTo>
                    <a:pt x="115442" y="309480"/>
                  </a:lnTo>
                  <a:lnTo>
                    <a:pt x="163995" y="293066"/>
                  </a:lnTo>
                  <a:lnTo>
                    <a:pt x="163995" y="23448"/>
                  </a:lnTo>
                  <a:lnTo>
                    <a:pt x="115623" y="7577"/>
                  </a:lnTo>
                  <a:lnTo>
                    <a:pt x="47612" y="46637"/>
                  </a:lnTo>
                  <a:lnTo>
                    <a:pt x="47612" y="100191"/>
                  </a:lnTo>
                  <a:cubicBezTo>
                    <a:pt x="47612" y="101460"/>
                    <a:pt x="46923" y="102655"/>
                    <a:pt x="45836" y="103308"/>
                  </a:cubicBezTo>
                  <a:lnTo>
                    <a:pt x="7247" y="126171"/>
                  </a:lnTo>
                  <a:lnTo>
                    <a:pt x="7247" y="190233"/>
                  </a:lnTo>
                  <a:lnTo>
                    <a:pt x="46343" y="213242"/>
                  </a:lnTo>
                  <a:cubicBezTo>
                    <a:pt x="47430" y="213894"/>
                    <a:pt x="48119" y="215090"/>
                    <a:pt x="48119" y="216358"/>
                  </a:cubicBezTo>
                  <a:lnTo>
                    <a:pt x="48119" y="269803"/>
                  </a:lnTo>
                  <a:close/>
                </a:path>
              </a:pathLst>
            </a:custGeom>
            <a:solidFill>
              <a:srgbClr val="FFFFFF"/>
            </a:solid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62" name="Freeform 61">
              <a:extLst>
                <a:ext uri="{FF2B5EF4-FFF2-40B4-BE49-F238E27FC236}">
                  <a16:creationId xmlns:a16="http://schemas.microsoft.com/office/drawing/2014/main" id="{2BACFE4A-34D7-238B-8B5B-DCC2BAA9888E}"/>
                </a:ext>
              </a:extLst>
            </p:cNvPr>
            <p:cNvSpPr/>
            <p:nvPr/>
          </p:nvSpPr>
          <p:spPr>
            <a:xfrm>
              <a:off x="6606301" y="6203714"/>
              <a:ext cx="7246" cy="57286"/>
            </a:xfrm>
            <a:custGeom>
              <a:avLst/>
              <a:gdLst>
                <a:gd name="connsiteX0" fmla="*/ 0 w 7246"/>
                <a:gd name="connsiteY0" fmla="*/ 0 h 57286"/>
                <a:gd name="connsiteX1" fmla="*/ 7247 w 7246"/>
                <a:gd name="connsiteY1" fmla="*/ 0 h 57286"/>
                <a:gd name="connsiteX2" fmla="*/ 7247 w 7246"/>
                <a:gd name="connsiteY2" fmla="*/ 57286 h 57286"/>
                <a:gd name="connsiteX3" fmla="*/ 0 w 7246"/>
                <a:gd name="connsiteY3" fmla="*/ 57286 h 57286"/>
              </a:gdLst>
              <a:ahLst/>
              <a:cxnLst>
                <a:cxn ang="0">
                  <a:pos x="connsiteX0" y="connsiteY0"/>
                </a:cxn>
                <a:cxn ang="0">
                  <a:pos x="connsiteX1" y="connsiteY1"/>
                </a:cxn>
                <a:cxn ang="0">
                  <a:pos x="connsiteX2" y="connsiteY2"/>
                </a:cxn>
                <a:cxn ang="0">
                  <a:pos x="connsiteX3" y="connsiteY3"/>
                </a:cxn>
              </a:cxnLst>
              <a:rect l="l" t="t" r="r" b="b"/>
              <a:pathLst>
                <a:path w="7246" h="57286">
                  <a:moveTo>
                    <a:pt x="0" y="0"/>
                  </a:moveTo>
                  <a:lnTo>
                    <a:pt x="7247" y="0"/>
                  </a:lnTo>
                  <a:lnTo>
                    <a:pt x="7247" y="57286"/>
                  </a:lnTo>
                  <a:lnTo>
                    <a:pt x="0" y="57286"/>
                  </a:lnTo>
                  <a:close/>
                </a:path>
              </a:pathLst>
            </a:custGeom>
            <a:solidFill>
              <a:srgbClr val="FFFFFF"/>
            </a:solid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63" name="Freeform 62">
              <a:extLst>
                <a:ext uri="{FF2B5EF4-FFF2-40B4-BE49-F238E27FC236}">
                  <a16:creationId xmlns:a16="http://schemas.microsoft.com/office/drawing/2014/main" id="{13099E60-5378-0A25-B651-6C5FBC48E7CC}"/>
                </a:ext>
              </a:extLst>
            </p:cNvPr>
            <p:cNvSpPr/>
            <p:nvPr/>
          </p:nvSpPr>
          <p:spPr>
            <a:xfrm rot="19768800">
              <a:off x="6597086" y="6397673"/>
              <a:ext cx="103158" cy="7246"/>
            </a:xfrm>
            <a:custGeom>
              <a:avLst/>
              <a:gdLst>
                <a:gd name="connsiteX0" fmla="*/ 0 w 103158"/>
                <a:gd name="connsiteY0" fmla="*/ 0 h 7246"/>
                <a:gd name="connsiteX1" fmla="*/ 103158 w 103158"/>
                <a:gd name="connsiteY1" fmla="*/ 0 h 7246"/>
                <a:gd name="connsiteX2" fmla="*/ 103158 w 103158"/>
                <a:gd name="connsiteY2" fmla="*/ 7247 h 7246"/>
                <a:gd name="connsiteX3" fmla="*/ 0 w 103158"/>
                <a:gd name="connsiteY3" fmla="*/ 7247 h 7246"/>
              </a:gdLst>
              <a:ahLst/>
              <a:cxnLst>
                <a:cxn ang="0">
                  <a:pos x="connsiteX0" y="connsiteY0"/>
                </a:cxn>
                <a:cxn ang="0">
                  <a:pos x="connsiteX1" y="connsiteY1"/>
                </a:cxn>
                <a:cxn ang="0">
                  <a:pos x="connsiteX2" y="connsiteY2"/>
                </a:cxn>
                <a:cxn ang="0">
                  <a:pos x="connsiteX3" y="connsiteY3"/>
                </a:cxn>
              </a:cxnLst>
              <a:rect l="l" t="t" r="r" b="b"/>
              <a:pathLst>
                <a:path w="103158" h="7246">
                  <a:moveTo>
                    <a:pt x="0" y="0"/>
                  </a:moveTo>
                  <a:lnTo>
                    <a:pt x="103158" y="0"/>
                  </a:lnTo>
                  <a:lnTo>
                    <a:pt x="103158" y="7247"/>
                  </a:lnTo>
                  <a:lnTo>
                    <a:pt x="0" y="7247"/>
                  </a:lnTo>
                  <a:close/>
                </a:path>
              </a:pathLst>
            </a:custGeom>
            <a:solidFill>
              <a:srgbClr val="FFFFFF"/>
            </a:solid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64" name="Freeform 63">
              <a:extLst>
                <a:ext uri="{FF2B5EF4-FFF2-40B4-BE49-F238E27FC236}">
                  <a16:creationId xmlns:a16="http://schemas.microsoft.com/office/drawing/2014/main" id="{7148F679-E91D-1580-F91E-E70A4E25C27D}"/>
                </a:ext>
              </a:extLst>
            </p:cNvPr>
            <p:cNvSpPr/>
            <p:nvPr/>
          </p:nvSpPr>
          <p:spPr>
            <a:xfrm rot="19666201">
              <a:off x="6606566" y="6460291"/>
              <a:ext cx="53916" cy="7246"/>
            </a:xfrm>
            <a:custGeom>
              <a:avLst/>
              <a:gdLst>
                <a:gd name="connsiteX0" fmla="*/ 0 w 53916"/>
                <a:gd name="connsiteY0" fmla="*/ 0 h 7246"/>
                <a:gd name="connsiteX1" fmla="*/ 53916 w 53916"/>
                <a:gd name="connsiteY1" fmla="*/ 0 h 7246"/>
                <a:gd name="connsiteX2" fmla="*/ 53916 w 53916"/>
                <a:gd name="connsiteY2" fmla="*/ 7247 h 7246"/>
                <a:gd name="connsiteX3" fmla="*/ 0 w 53916"/>
                <a:gd name="connsiteY3" fmla="*/ 7247 h 7246"/>
              </a:gdLst>
              <a:ahLst/>
              <a:cxnLst>
                <a:cxn ang="0">
                  <a:pos x="connsiteX0" y="connsiteY0"/>
                </a:cxn>
                <a:cxn ang="0">
                  <a:pos x="connsiteX1" y="connsiteY1"/>
                </a:cxn>
                <a:cxn ang="0">
                  <a:pos x="connsiteX2" y="connsiteY2"/>
                </a:cxn>
                <a:cxn ang="0">
                  <a:pos x="connsiteX3" y="connsiteY3"/>
                </a:cxn>
              </a:cxnLst>
              <a:rect l="l" t="t" r="r" b="b"/>
              <a:pathLst>
                <a:path w="53916" h="7246">
                  <a:moveTo>
                    <a:pt x="0" y="0"/>
                  </a:moveTo>
                  <a:lnTo>
                    <a:pt x="53916" y="0"/>
                  </a:lnTo>
                  <a:lnTo>
                    <a:pt x="53916" y="7247"/>
                  </a:lnTo>
                  <a:lnTo>
                    <a:pt x="0" y="7247"/>
                  </a:lnTo>
                  <a:close/>
                </a:path>
              </a:pathLst>
            </a:custGeom>
            <a:solidFill>
              <a:srgbClr val="FFFFFF"/>
            </a:solid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65" name="Freeform 64">
              <a:extLst>
                <a:ext uri="{FF2B5EF4-FFF2-40B4-BE49-F238E27FC236}">
                  <a16:creationId xmlns:a16="http://schemas.microsoft.com/office/drawing/2014/main" id="{465301ED-4FDF-6AA2-5490-D6FB6F3A948C}"/>
                </a:ext>
              </a:extLst>
            </p:cNvPr>
            <p:cNvSpPr/>
            <p:nvPr/>
          </p:nvSpPr>
          <p:spPr>
            <a:xfrm rot="19666201">
              <a:off x="6563960" y="6383444"/>
              <a:ext cx="44930" cy="7246"/>
            </a:xfrm>
            <a:custGeom>
              <a:avLst/>
              <a:gdLst>
                <a:gd name="connsiteX0" fmla="*/ 0 w 44930"/>
                <a:gd name="connsiteY0" fmla="*/ 0 h 7246"/>
                <a:gd name="connsiteX1" fmla="*/ 44930 w 44930"/>
                <a:gd name="connsiteY1" fmla="*/ 0 h 7246"/>
                <a:gd name="connsiteX2" fmla="*/ 44930 w 44930"/>
                <a:gd name="connsiteY2" fmla="*/ 7247 h 7246"/>
                <a:gd name="connsiteX3" fmla="*/ 0 w 44930"/>
                <a:gd name="connsiteY3" fmla="*/ 7247 h 7246"/>
              </a:gdLst>
              <a:ahLst/>
              <a:cxnLst>
                <a:cxn ang="0">
                  <a:pos x="connsiteX0" y="connsiteY0"/>
                </a:cxn>
                <a:cxn ang="0">
                  <a:pos x="connsiteX1" y="connsiteY1"/>
                </a:cxn>
                <a:cxn ang="0">
                  <a:pos x="connsiteX2" y="connsiteY2"/>
                </a:cxn>
                <a:cxn ang="0">
                  <a:pos x="connsiteX3" y="connsiteY3"/>
                </a:cxn>
              </a:cxnLst>
              <a:rect l="l" t="t" r="r" b="b"/>
              <a:pathLst>
                <a:path w="44930" h="7246">
                  <a:moveTo>
                    <a:pt x="0" y="0"/>
                  </a:moveTo>
                  <a:lnTo>
                    <a:pt x="44930" y="0"/>
                  </a:lnTo>
                  <a:lnTo>
                    <a:pt x="44930" y="7247"/>
                  </a:lnTo>
                  <a:lnTo>
                    <a:pt x="0" y="7247"/>
                  </a:lnTo>
                  <a:close/>
                </a:path>
              </a:pathLst>
            </a:custGeom>
            <a:solidFill>
              <a:srgbClr val="FFFFFF"/>
            </a:solid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66" name="Freeform 65">
              <a:extLst>
                <a:ext uri="{FF2B5EF4-FFF2-40B4-BE49-F238E27FC236}">
                  <a16:creationId xmlns:a16="http://schemas.microsoft.com/office/drawing/2014/main" id="{14D75B16-7EC6-F077-735E-3B196EF5C65C}"/>
                </a:ext>
              </a:extLst>
            </p:cNvPr>
            <p:cNvSpPr/>
            <p:nvPr/>
          </p:nvSpPr>
          <p:spPr>
            <a:xfrm>
              <a:off x="6566480" y="6243753"/>
              <a:ext cx="81526" cy="67250"/>
            </a:xfrm>
            <a:custGeom>
              <a:avLst/>
              <a:gdLst>
                <a:gd name="connsiteX0" fmla="*/ 43445 w 81526"/>
                <a:gd name="connsiteY0" fmla="*/ 67250 h 67250"/>
                <a:gd name="connsiteX1" fmla="*/ 41633 w 81526"/>
                <a:gd name="connsiteY1" fmla="*/ 66743 h 67250"/>
                <a:gd name="connsiteX2" fmla="*/ 0 w 81526"/>
                <a:gd name="connsiteY2" fmla="*/ 42466 h 67250"/>
                <a:gd name="connsiteX3" fmla="*/ 3660 w 81526"/>
                <a:gd name="connsiteY3" fmla="*/ 36198 h 67250"/>
                <a:gd name="connsiteX4" fmla="*/ 43263 w 81526"/>
                <a:gd name="connsiteY4" fmla="*/ 59279 h 67250"/>
                <a:gd name="connsiteX5" fmla="*/ 74280 w 81526"/>
                <a:gd name="connsiteY5" fmla="*/ 37430 h 67250"/>
                <a:gd name="connsiteX6" fmla="*/ 74280 w 81526"/>
                <a:gd name="connsiteY6" fmla="*/ 0 h 67250"/>
                <a:gd name="connsiteX7" fmla="*/ 81527 w 81526"/>
                <a:gd name="connsiteY7" fmla="*/ 0 h 67250"/>
                <a:gd name="connsiteX8" fmla="*/ 81527 w 81526"/>
                <a:gd name="connsiteY8" fmla="*/ 39314 h 67250"/>
                <a:gd name="connsiteX9" fmla="*/ 80005 w 81526"/>
                <a:gd name="connsiteY9" fmla="*/ 42285 h 67250"/>
                <a:gd name="connsiteX10" fmla="*/ 45546 w 81526"/>
                <a:gd name="connsiteY10" fmla="*/ 66562 h 67250"/>
                <a:gd name="connsiteX11" fmla="*/ 43445 w 81526"/>
                <a:gd name="connsiteY11" fmla="*/ 67214 h 6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1526" h="67250">
                  <a:moveTo>
                    <a:pt x="43445" y="67250"/>
                  </a:moveTo>
                  <a:cubicBezTo>
                    <a:pt x="42829" y="67250"/>
                    <a:pt x="42176" y="67106"/>
                    <a:pt x="41633" y="66743"/>
                  </a:cubicBezTo>
                  <a:lnTo>
                    <a:pt x="0" y="42466"/>
                  </a:lnTo>
                  <a:lnTo>
                    <a:pt x="3660" y="36198"/>
                  </a:lnTo>
                  <a:lnTo>
                    <a:pt x="43263" y="59279"/>
                  </a:lnTo>
                  <a:lnTo>
                    <a:pt x="74280" y="37430"/>
                  </a:lnTo>
                  <a:lnTo>
                    <a:pt x="74280" y="0"/>
                  </a:lnTo>
                  <a:lnTo>
                    <a:pt x="81527" y="0"/>
                  </a:lnTo>
                  <a:lnTo>
                    <a:pt x="81527" y="39314"/>
                  </a:lnTo>
                  <a:cubicBezTo>
                    <a:pt x="81527" y="40510"/>
                    <a:pt x="80947" y="41597"/>
                    <a:pt x="80005" y="42285"/>
                  </a:cubicBezTo>
                  <a:lnTo>
                    <a:pt x="45546" y="66562"/>
                  </a:lnTo>
                  <a:cubicBezTo>
                    <a:pt x="44930" y="66997"/>
                    <a:pt x="44206" y="67214"/>
                    <a:pt x="43445" y="67214"/>
                  </a:cubicBezTo>
                  <a:close/>
                </a:path>
              </a:pathLst>
            </a:custGeom>
            <a:solidFill>
              <a:srgbClr val="FFFFFF"/>
            </a:solid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67" name="Freeform 66">
              <a:extLst>
                <a:ext uri="{FF2B5EF4-FFF2-40B4-BE49-F238E27FC236}">
                  <a16:creationId xmlns:a16="http://schemas.microsoft.com/office/drawing/2014/main" id="{626ED4A3-29B1-BBEB-60BB-AA725376FCA2}"/>
                </a:ext>
              </a:extLst>
            </p:cNvPr>
            <p:cNvSpPr/>
            <p:nvPr/>
          </p:nvSpPr>
          <p:spPr>
            <a:xfrm>
              <a:off x="6578727" y="6308901"/>
              <a:ext cx="34820" cy="46741"/>
            </a:xfrm>
            <a:custGeom>
              <a:avLst/>
              <a:gdLst>
                <a:gd name="connsiteX0" fmla="*/ 3732 w 34820"/>
                <a:gd name="connsiteY0" fmla="*/ 46742 h 46741"/>
                <a:gd name="connsiteX1" fmla="*/ 0 w 34820"/>
                <a:gd name="connsiteY1" fmla="*/ 40546 h 46741"/>
                <a:gd name="connsiteX2" fmla="*/ 27574 w 34820"/>
                <a:gd name="connsiteY2" fmla="*/ 23987 h 46741"/>
                <a:gd name="connsiteX3" fmla="*/ 27574 w 34820"/>
                <a:gd name="connsiteY3" fmla="*/ 0 h 46741"/>
                <a:gd name="connsiteX4" fmla="*/ 34821 w 34820"/>
                <a:gd name="connsiteY4" fmla="*/ 0 h 46741"/>
                <a:gd name="connsiteX5" fmla="*/ 34821 w 34820"/>
                <a:gd name="connsiteY5" fmla="*/ 26016 h 46741"/>
                <a:gd name="connsiteX6" fmla="*/ 33045 w 34820"/>
                <a:gd name="connsiteY6" fmla="*/ 29132 h 46741"/>
                <a:gd name="connsiteX7" fmla="*/ 3732 w 34820"/>
                <a:gd name="connsiteY7" fmla="*/ 46742 h 46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820" h="46741">
                  <a:moveTo>
                    <a:pt x="3732" y="46742"/>
                  </a:moveTo>
                  <a:lnTo>
                    <a:pt x="0" y="40546"/>
                  </a:lnTo>
                  <a:lnTo>
                    <a:pt x="27574" y="23987"/>
                  </a:lnTo>
                  <a:lnTo>
                    <a:pt x="27574" y="0"/>
                  </a:lnTo>
                  <a:lnTo>
                    <a:pt x="34821" y="0"/>
                  </a:lnTo>
                  <a:lnTo>
                    <a:pt x="34821" y="26016"/>
                  </a:lnTo>
                  <a:cubicBezTo>
                    <a:pt x="34821" y="27284"/>
                    <a:pt x="34169" y="28480"/>
                    <a:pt x="33045" y="29132"/>
                  </a:cubicBezTo>
                  <a:lnTo>
                    <a:pt x="3732" y="46742"/>
                  </a:lnTo>
                  <a:close/>
                </a:path>
              </a:pathLst>
            </a:custGeom>
            <a:solidFill>
              <a:srgbClr val="FFFFFF"/>
            </a:solid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68" name="Freeform 67">
              <a:extLst>
                <a:ext uri="{FF2B5EF4-FFF2-40B4-BE49-F238E27FC236}">
                  <a16:creationId xmlns:a16="http://schemas.microsoft.com/office/drawing/2014/main" id="{5BFF9471-576D-BEBA-47C7-CED4C30AB619}"/>
                </a:ext>
              </a:extLst>
            </p:cNvPr>
            <p:cNvSpPr/>
            <p:nvPr/>
          </p:nvSpPr>
          <p:spPr>
            <a:xfrm rot="18059399">
              <a:off x="6620947" y="6326658"/>
              <a:ext cx="7246" cy="34204"/>
            </a:xfrm>
            <a:custGeom>
              <a:avLst/>
              <a:gdLst>
                <a:gd name="connsiteX0" fmla="*/ 0 w 7246"/>
                <a:gd name="connsiteY0" fmla="*/ 0 h 34204"/>
                <a:gd name="connsiteX1" fmla="*/ 7247 w 7246"/>
                <a:gd name="connsiteY1" fmla="*/ 0 h 34204"/>
                <a:gd name="connsiteX2" fmla="*/ 7247 w 7246"/>
                <a:gd name="connsiteY2" fmla="*/ 34205 h 34204"/>
                <a:gd name="connsiteX3" fmla="*/ 0 w 7246"/>
                <a:gd name="connsiteY3" fmla="*/ 34205 h 34204"/>
              </a:gdLst>
              <a:ahLst/>
              <a:cxnLst>
                <a:cxn ang="0">
                  <a:pos x="connsiteX0" y="connsiteY0"/>
                </a:cxn>
                <a:cxn ang="0">
                  <a:pos x="connsiteX1" y="connsiteY1"/>
                </a:cxn>
                <a:cxn ang="0">
                  <a:pos x="connsiteX2" y="connsiteY2"/>
                </a:cxn>
                <a:cxn ang="0">
                  <a:pos x="connsiteX3" y="connsiteY3"/>
                </a:cxn>
              </a:cxnLst>
              <a:rect l="l" t="t" r="r" b="b"/>
              <a:pathLst>
                <a:path w="7246" h="34204">
                  <a:moveTo>
                    <a:pt x="0" y="0"/>
                  </a:moveTo>
                  <a:lnTo>
                    <a:pt x="7247" y="0"/>
                  </a:lnTo>
                  <a:lnTo>
                    <a:pt x="7247" y="34205"/>
                  </a:lnTo>
                  <a:lnTo>
                    <a:pt x="0" y="34205"/>
                  </a:lnTo>
                  <a:close/>
                </a:path>
              </a:pathLst>
            </a:custGeom>
            <a:solidFill>
              <a:srgbClr val="FFFFFF"/>
            </a:solid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grpSp>
          <p:nvGrpSpPr>
            <p:cNvPr id="69" name="Graphic 410">
              <a:extLst>
                <a:ext uri="{FF2B5EF4-FFF2-40B4-BE49-F238E27FC236}">
                  <a16:creationId xmlns:a16="http://schemas.microsoft.com/office/drawing/2014/main" id="{00178824-824F-2DD7-7D0F-A2EDC1D7BC2B}"/>
                </a:ext>
              </a:extLst>
            </p:cNvPr>
            <p:cNvGrpSpPr/>
            <p:nvPr/>
          </p:nvGrpSpPr>
          <p:grpSpPr>
            <a:xfrm>
              <a:off x="6698118" y="6240165"/>
              <a:ext cx="147508" cy="208635"/>
              <a:chOff x="6698118" y="6240165"/>
              <a:chExt cx="147508" cy="208635"/>
            </a:xfrm>
            <a:solidFill>
              <a:srgbClr val="538DF7"/>
            </a:solidFill>
          </p:grpSpPr>
          <p:sp>
            <p:nvSpPr>
              <p:cNvPr id="75" name="Freeform 74">
                <a:extLst>
                  <a:ext uri="{FF2B5EF4-FFF2-40B4-BE49-F238E27FC236}">
                    <a16:creationId xmlns:a16="http://schemas.microsoft.com/office/drawing/2014/main" id="{2F17EA99-522A-1560-E95F-85EBA23AE747}"/>
                  </a:ext>
                </a:extLst>
              </p:cNvPr>
              <p:cNvSpPr/>
              <p:nvPr/>
            </p:nvSpPr>
            <p:spPr>
              <a:xfrm>
                <a:off x="6698118" y="6240165"/>
                <a:ext cx="147508" cy="208635"/>
              </a:xfrm>
              <a:custGeom>
                <a:avLst/>
                <a:gdLst>
                  <a:gd name="connsiteX0" fmla="*/ 144646 w 147508"/>
                  <a:gd name="connsiteY0" fmla="*/ 208600 h 208635"/>
                  <a:gd name="connsiteX1" fmla="*/ 9131 w 147508"/>
                  <a:gd name="connsiteY1" fmla="*/ 208600 h 208635"/>
                  <a:gd name="connsiteX2" fmla="*/ 0 w 147508"/>
                  <a:gd name="connsiteY2" fmla="*/ 199469 h 208635"/>
                  <a:gd name="connsiteX3" fmla="*/ 0 w 147508"/>
                  <a:gd name="connsiteY3" fmla="*/ 11233 h 208635"/>
                  <a:gd name="connsiteX4" fmla="*/ 11233 w 147508"/>
                  <a:gd name="connsiteY4" fmla="*/ 0 h 208635"/>
                  <a:gd name="connsiteX5" fmla="*/ 106383 w 147508"/>
                  <a:gd name="connsiteY5" fmla="*/ 0 h 208635"/>
                  <a:gd name="connsiteX6" fmla="*/ 108992 w 147508"/>
                  <a:gd name="connsiteY6" fmla="*/ 1087 h 208635"/>
                  <a:gd name="connsiteX7" fmla="*/ 146494 w 147508"/>
                  <a:gd name="connsiteY7" fmla="*/ 39604 h 208635"/>
                  <a:gd name="connsiteX8" fmla="*/ 147509 w 147508"/>
                  <a:gd name="connsiteY8" fmla="*/ 42140 h 208635"/>
                  <a:gd name="connsiteX9" fmla="*/ 147509 w 147508"/>
                  <a:gd name="connsiteY9" fmla="*/ 158379 h 208635"/>
                  <a:gd name="connsiteX10" fmla="*/ 140262 w 147508"/>
                  <a:gd name="connsiteY10" fmla="*/ 158379 h 208635"/>
                  <a:gd name="connsiteX11" fmla="*/ 140262 w 147508"/>
                  <a:gd name="connsiteY11" fmla="*/ 43626 h 208635"/>
                  <a:gd name="connsiteX12" fmla="*/ 104861 w 147508"/>
                  <a:gd name="connsiteY12" fmla="*/ 7283 h 208635"/>
                  <a:gd name="connsiteX13" fmla="*/ 11233 w 147508"/>
                  <a:gd name="connsiteY13" fmla="*/ 7283 h 208635"/>
                  <a:gd name="connsiteX14" fmla="*/ 7247 w 147508"/>
                  <a:gd name="connsiteY14" fmla="*/ 11269 h 208635"/>
                  <a:gd name="connsiteX15" fmla="*/ 7247 w 147508"/>
                  <a:gd name="connsiteY15" fmla="*/ 199505 h 208635"/>
                  <a:gd name="connsiteX16" fmla="*/ 9131 w 147508"/>
                  <a:gd name="connsiteY16" fmla="*/ 201389 h 208635"/>
                  <a:gd name="connsiteX17" fmla="*/ 144646 w 147508"/>
                  <a:gd name="connsiteY17" fmla="*/ 201389 h 208635"/>
                  <a:gd name="connsiteX18" fmla="*/ 144646 w 147508"/>
                  <a:gd name="connsiteY18" fmla="*/ 208636 h 208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47508" h="208635">
                    <a:moveTo>
                      <a:pt x="144646" y="208600"/>
                    </a:moveTo>
                    <a:lnTo>
                      <a:pt x="9131" y="208600"/>
                    </a:lnTo>
                    <a:cubicBezTo>
                      <a:pt x="4094" y="208600"/>
                      <a:pt x="0" y="204505"/>
                      <a:pt x="0" y="199469"/>
                    </a:cubicBezTo>
                    <a:lnTo>
                      <a:pt x="0" y="11233"/>
                    </a:lnTo>
                    <a:cubicBezTo>
                      <a:pt x="0" y="5037"/>
                      <a:pt x="5037" y="0"/>
                      <a:pt x="11233" y="0"/>
                    </a:cubicBezTo>
                    <a:lnTo>
                      <a:pt x="106383" y="0"/>
                    </a:lnTo>
                    <a:cubicBezTo>
                      <a:pt x="107361" y="0"/>
                      <a:pt x="108304" y="399"/>
                      <a:pt x="108992" y="1087"/>
                    </a:cubicBezTo>
                    <a:lnTo>
                      <a:pt x="146494" y="39604"/>
                    </a:lnTo>
                    <a:cubicBezTo>
                      <a:pt x="147146" y="40292"/>
                      <a:pt x="147509" y="41198"/>
                      <a:pt x="147509" y="42140"/>
                    </a:cubicBezTo>
                    <a:lnTo>
                      <a:pt x="147509" y="158379"/>
                    </a:lnTo>
                    <a:lnTo>
                      <a:pt x="140262" y="158379"/>
                    </a:lnTo>
                    <a:lnTo>
                      <a:pt x="140262" y="43626"/>
                    </a:lnTo>
                    <a:lnTo>
                      <a:pt x="104861" y="7283"/>
                    </a:lnTo>
                    <a:lnTo>
                      <a:pt x="11233" y="7283"/>
                    </a:lnTo>
                    <a:cubicBezTo>
                      <a:pt x="9022" y="7283"/>
                      <a:pt x="7247" y="9059"/>
                      <a:pt x="7247" y="11269"/>
                    </a:cubicBezTo>
                    <a:lnTo>
                      <a:pt x="7247" y="199505"/>
                    </a:lnTo>
                    <a:cubicBezTo>
                      <a:pt x="7247" y="200556"/>
                      <a:pt x="8080" y="201389"/>
                      <a:pt x="9131" y="201389"/>
                    </a:cubicBezTo>
                    <a:lnTo>
                      <a:pt x="144646" y="201389"/>
                    </a:lnTo>
                    <a:lnTo>
                      <a:pt x="144646" y="208636"/>
                    </a:lnTo>
                    <a:close/>
                  </a:path>
                </a:pathLst>
              </a:custGeom>
              <a:grp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76" name="Freeform 75">
                <a:extLst>
                  <a:ext uri="{FF2B5EF4-FFF2-40B4-BE49-F238E27FC236}">
                    <a16:creationId xmlns:a16="http://schemas.microsoft.com/office/drawing/2014/main" id="{975422B7-484C-9CF1-E8B0-9E4B03EB17BC}"/>
                  </a:ext>
                </a:extLst>
              </p:cNvPr>
              <p:cNvSpPr/>
              <p:nvPr/>
            </p:nvSpPr>
            <p:spPr>
              <a:xfrm>
                <a:off x="6764861" y="6368035"/>
                <a:ext cx="46162" cy="7246"/>
              </a:xfrm>
              <a:custGeom>
                <a:avLst/>
                <a:gdLst>
                  <a:gd name="connsiteX0" fmla="*/ 0 w 46162"/>
                  <a:gd name="connsiteY0" fmla="*/ 0 h 7246"/>
                  <a:gd name="connsiteX1" fmla="*/ 46162 w 46162"/>
                  <a:gd name="connsiteY1" fmla="*/ 0 h 7246"/>
                  <a:gd name="connsiteX2" fmla="*/ 46162 w 46162"/>
                  <a:gd name="connsiteY2" fmla="*/ 7247 h 7246"/>
                  <a:gd name="connsiteX3" fmla="*/ 0 w 46162"/>
                  <a:gd name="connsiteY3" fmla="*/ 7247 h 7246"/>
                </a:gdLst>
                <a:ahLst/>
                <a:cxnLst>
                  <a:cxn ang="0">
                    <a:pos x="connsiteX0" y="connsiteY0"/>
                  </a:cxn>
                  <a:cxn ang="0">
                    <a:pos x="connsiteX1" y="connsiteY1"/>
                  </a:cxn>
                  <a:cxn ang="0">
                    <a:pos x="connsiteX2" y="connsiteY2"/>
                  </a:cxn>
                  <a:cxn ang="0">
                    <a:pos x="connsiteX3" y="connsiteY3"/>
                  </a:cxn>
                </a:cxnLst>
                <a:rect l="l" t="t" r="r" b="b"/>
                <a:pathLst>
                  <a:path w="46162" h="7246">
                    <a:moveTo>
                      <a:pt x="0" y="0"/>
                    </a:moveTo>
                    <a:lnTo>
                      <a:pt x="46162" y="0"/>
                    </a:lnTo>
                    <a:lnTo>
                      <a:pt x="46162" y="7247"/>
                    </a:lnTo>
                    <a:lnTo>
                      <a:pt x="0" y="7247"/>
                    </a:lnTo>
                    <a:close/>
                  </a:path>
                </a:pathLst>
              </a:custGeom>
              <a:grp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77" name="Freeform 76">
                <a:extLst>
                  <a:ext uri="{FF2B5EF4-FFF2-40B4-BE49-F238E27FC236}">
                    <a16:creationId xmlns:a16="http://schemas.microsoft.com/office/drawing/2014/main" id="{3925FE86-0473-8C6E-0719-661FACCED481}"/>
                  </a:ext>
                </a:extLst>
              </p:cNvPr>
              <p:cNvSpPr/>
              <p:nvPr/>
            </p:nvSpPr>
            <p:spPr>
              <a:xfrm>
                <a:off x="6764861" y="6336947"/>
                <a:ext cx="46162" cy="7246"/>
              </a:xfrm>
              <a:custGeom>
                <a:avLst/>
                <a:gdLst>
                  <a:gd name="connsiteX0" fmla="*/ 0 w 46162"/>
                  <a:gd name="connsiteY0" fmla="*/ 0 h 7246"/>
                  <a:gd name="connsiteX1" fmla="*/ 46162 w 46162"/>
                  <a:gd name="connsiteY1" fmla="*/ 0 h 7246"/>
                  <a:gd name="connsiteX2" fmla="*/ 46162 w 46162"/>
                  <a:gd name="connsiteY2" fmla="*/ 7247 h 7246"/>
                  <a:gd name="connsiteX3" fmla="*/ 0 w 46162"/>
                  <a:gd name="connsiteY3" fmla="*/ 7247 h 7246"/>
                </a:gdLst>
                <a:ahLst/>
                <a:cxnLst>
                  <a:cxn ang="0">
                    <a:pos x="connsiteX0" y="connsiteY0"/>
                  </a:cxn>
                  <a:cxn ang="0">
                    <a:pos x="connsiteX1" y="connsiteY1"/>
                  </a:cxn>
                  <a:cxn ang="0">
                    <a:pos x="connsiteX2" y="connsiteY2"/>
                  </a:cxn>
                  <a:cxn ang="0">
                    <a:pos x="connsiteX3" y="connsiteY3"/>
                  </a:cxn>
                </a:cxnLst>
                <a:rect l="l" t="t" r="r" b="b"/>
                <a:pathLst>
                  <a:path w="46162" h="7246">
                    <a:moveTo>
                      <a:pt x="0" y="0"/>
                    </a:moveTo>
                    <a:lnTo>
                      <a:pt x="46162" y="0"/>
                    </a:lnTo>
                    <a:lnTo>
                      <a:pt x="46162" y="7247"/>
                    </a:lnTo>
                    <a:lnTo>
                      <a:pt x="0" y="7247"/>
                    </a:lnTo>
                    <a:close/>
                  </a:path>
                </a:pathLst>
              </a:custGeom>
              <a:grp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78" name="Freeform 77">
                <a:extLst>
                  <a:ext uri="{FF2B5EF4-FFF2-40B4-BE49-F238E27FC236}">
                    <a16:creationId xmlns:a16="http://schemas.microsoft.com/office/drawing/2014/main" id="{53DFC3B8-CFFE-1CDF-899D-1A8C2BA73349}"/>
                  </a:ext>
                </a:extLst>
              </p:cNvPr>
              <p:cNvSpPr/>
              <p:nvPr/>
            </p:nvSpPr>
            <p:spPr>
              <a:xfrm>
                <a:off x="6729569" y="6326765"/>
                <a:ext cx="29240" cy="23334"/>
              </a:xfrm>
              <a:custGeom>
                <a:avLst/>
                <a:gdLst>
                  <a:gd name="connsiteX0" fmla="*/ 9530 w 29240"/>
                  <a:gd name="connsiteY0" fmla="*/ 23299 h 23334"/>
                  <a:gd name="connsiteX1" fmla="*/ 6957 w 29240"/>
                  <a:gd name="connsiteY1" fmla="*/ 22248 h 23334"/>
                  <a:gd name="connsiteX2" fmla="*/ 0 w 29240"/>
                  <a:gd name="connsiteY2" fmla="*/ 15291 h 23334"/>
                  <a:gd name="connsiteX3" fmla="*/ 5109 w 29240"/>
                  <a:gd name="connsiteY3" fmla="*/ 10182 h 23334"/>
                  <a:gd name="connsiteX4" fmla="*/ 9530 w 29240"/>
                  <a:gd name="connsiteY4" fmla="*/ 14602 h 23334"/>
                  <a:gd name="connsiteX5" fmla="*/ 24132 w 29240"/>
                  <a:gd name="connsiteY5" fmla="*/ 0 h 23334"/>
                  <a:gd name="connsiteX6" fmla="*/ 29241 w 29240"/>
                  <a:gd name="connsiteY6" fmla="*/ 5109 h 23334"/>
                  <a:gd name="connsiteX7" fmla="*/ 12066 w 29240"/>
                  <a:gd name="connsiteY7" fmla="*/ 22284 h 23334"/>
                  <a:gd name="connsiteX8" fmla="*/ 9493 w 29240"/>
                  <a:gd name="connsiteY8" fmla="*/ 23335 h 23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240" h="23334">
                    <a:moveTo>
                      <a:pt x="9530" y="23299"/>
                    </a:moveTo>
                    <a:cubicBezTo>
                      <a:pt x="8587" y="23299"/>
                      <a:pt x="7682" y="22936"/>
                      <a:pt x="6957" y="22248"/>
                    </a:cubicBezTo>
                    <a:lnTo>
                      <a:pt x="0" y="15291"/>
                    </a:lnTo>
                    <a:lnTo>
                      <a:pt x="5109" y="10182"/>
                    </a:lnTo>
                    <a:lnTo>
                      <a:pt x="9530" y="14602"/>
                    </a:lnTo>
                    <a:lnTo>
                      <a:pt x="24132" y="0"/>
                    </a:lnTo>
                    <a:lnTo>
                      <a:pt x="29241" y="5109"/>
                    </a:lnTo>
                    <a:lnTo>
                      <a:pt x="12066" y="22284"/>
                    </a:lnTo>
                    <a:cubicBezTo>
                      <a:pt x="11341" y="23009"/>
                      <a:pt x="10435" y="23335"/>
                      <a:pt x="9493" y="23335"/>
                    </a:cubicBezTo>
                    <a:close/>
                  </a:path>
                </a:pathLst>
              </a:custGeom>
              <a:grp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79" name="Freeform 78">
                <a:extLst>
                  <a:ext uri="{FF2B5EF4-FFF2-40B4-BE49-F238E27FC236}">
                    <a16:creationId xmlns:a16="http://schemas.microsoft.com/office/drawing/2014/main" id="{178BCE8E-7553-7C8B-D7B8-AAB093AEA985}"/>
                  </a:ext>
                </a:extLst>
              </p:cNvPr>
              <p:cNvSpPr/>
              <p:nvPr/>
            </p:nvSpPr>
            <p:spPr>
              <a:xfrm>
                <a:off x="6729569" y="6359883"/>
                <a:ext cx="29240" cy="23334"/>
              </a:xfrm>
              <a:custGeom>
                <a:avLst/>
                <a:gdLst>
                  <a:gd name="connsiteX0" fmla="*/ 9530 w 29240"/>
                  <a:gd name="connsiteY0" fmla="*/ 23299 h 23334"/>
                  <a:gd name="connsiteX1" fmla="*/ 6957 w 29240"/>
                  <a:gd name="connsiteY1" fmla="*/ 22248 h 23334"/>
                  <a:gd name="connsiteX2" fmla="*/ 0 w 29240"/>
                  <a:gd name="connsiteY2" fmla="*/ 15291 h 23334"/>
                  <a:gd name="connsiteX3" fmla="*/ 5109 w 29240"/>
                  <a:gd name="connsiteY3" fmla="*/ 10182 h 23334"/>
                  <a:gd name="connsiteX4" fmla="*/ 9530 w 29240"/>
                  <a:gd name="connsiteY4" fmla="*/ 14602 h 23334"/>
                  <a:gd name="connsiteX5" fmla="*/ 24132 w 29240"/>
                  <a:gd name="connsiteY5" fmla="*/ 0 h 23334"/>
                  <a:gd name="connsiteX6" fmla="*/ 29241 w 29240"/>
                  <a:gd name="connsiteY6" fmla="*/ 5109 h 23334"/>
                  <a:gd name="connsiteX7" fmla="*/ 12066 w 29240"/>
                  <a:gd name="connsiteY7" fmla="*/ 22284 h 23334"/>
                  <a:gd name="connsiteX8" fmla="*/ 9493 w 29240"/>
                  <a:gd name="connsiteY8" fmla="*/ 23335 h 23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240" h="23334">
                    <a:moveTo>
                      <a:pt x="9530" y="23299"/>
                    </a:moveTo>
                    <a:cubicBezTo>
                      <a:pt x="8587" y="23299"/>
                      <a:pt x="7682" y="22936"/>
                      <a:pt x="6957" y="22248"/>
                    </a:cubicBezTo>
                    <a:lnTo>
                      <a:pt x="0" y="15291"/>
                    </a:lnTo>
                    <a:lnTo>
                      <a:pt x="5109" y="10182"/>
                    </a:lnTo>
                    <a:lnTo>
                      <a:pt x="9530" y="14602"/>
                    </a:lnTo>
                    <a:lnTo>
                      <a:pt x="24132" y="0"/>
                    </a:lnTo>
                    <a:lnTo>
                      <a:pt x="29241" y="5109"/>
                    </a:lnTo>
                    <a:lnTo>
                      <a:pt x="12066" y="22284"/>
                    </a:lnTo>
                    <a:cubicBezTo>
                      <a:pt x="11341" y="23009"/>
                      <a:pt x="10435" y="23335"/>
                      <a:pt x="9493" y="23335"/>
                    </a:cubicBezTo>
                    <a:close/>
                  </a:path>
                </a:pathLst>
              </a:custGeom>
              <a:grp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grpSp>
        <p:grpSp>
          <p:nvGrpSpPr>
            <p:cNvPr id="70" name="Graphic 410">
              <a:extLst>
                <a:ext uri="{FF2B5EF4-FFF2-40B4-BE49-F238E27FC236}">
                  <a16:creationId xmlns:a16="http://schemas.microsoft.com/office/drawing/2014/main" id="{6804431C-63B5-C720-B0EA-433AA4663CF7}"/>
                </a:ext>
              </a:extLst>
            </p:cNvPr>
            <p:cNvGrpSpPr/>
            <p:nvPr/>
          </p:nvGrpSpPr>
          <p:grpSpPr>
            <a:xfrm>
              <a:off x="6704640" y="6287668"/>
              <a:ext cx="179147" cy="175952"/>
              <a:chOff x="6704640" y="6287668"/>
              <a:chExt cx="179147" cy="175952"/>
            </a:xfrm>
            <a:solidFill>
              <a:srgbClr val="538DF7"/>
            </a:solidFill>
          </p:grpSpPr>
          <p:sp>
            <p:nvSpPr>
              <p:cNvPr id="73" name="Freeform 72">
                <a:extLst>
                  <a:ext uri="{FF2B5EF4-FFF2-40B4-BE49-F238E27FC236}">
                    <a16:creationId xmlns:a16="http://schemas.microsoft.com/office/drawing/2014/main" id="{049FEFA6-EE10-B8B3-7A52-0F320CD95BAE}"/>
                  </a:ext>
                </a:extLst>
              </p:cNvPr>
              <p:cNvSpPr/>
              <p:nvPr/>
            </p:nvSpPr>
            <p:spPr>
              <a:xfrm>
                <a:off x="6704640" y="6287668"/>
                <a:ext cx="133486" cy="133486"/>
              </a:xfrm>
              <a:custGeom>
                <a:avLst/>
                <a:gdLst>
                  <a:gd name="connsiteX0" fmla="*/ 66743 w 133486"/>
                  <a:gd name="connsiteY0" fmla="*/ 133486 h 133486"/>
                  <a:gd name="connsiteX1" fmla="*/ 0 w 133486"/>
                  <a:gd name="connsiteY1" fmla="*/ 66743 h 133486"/>
                  <a:gd name="connsiteX2" fmla="*/ 66743 w 133486"/>
                  <a:gd name="connsiteY2" fmla="*/ 0 h 133486"/>
                  <a:gd name="connsiteX3" fmla="*/ 133486 w 133486"/>
                  <a:gd name="connsiteY3" fmla="*/ 66743 h 133486"/>
                  <a:gd name="connsiteX4" fmla="*/ 66743 w 133486"/>
                  <a:gd name="connsiteY4" fmla="*/ 133486 h 133486"/>
                  <a:gd name="connsiteX5" fmla="*/ 66743 w 133486"/>
                  <a:gd name="connsiteY5" fmla="*/ 7247 h 133486"/>
                  <a:gd name="connsiteX6" fmla="*/ 7247 w 133486"/>
                  <a:gd name="connsiteY6" fmla="*/ 66743 h 133486"/>
                  <a:gd name="connsiteX7" fmla="*/ 66743 w 133486"/>
                  <a:gd name="connsiteY7" fmla="*/ 126240 h 133486"/>
                  <a:gd name="connsiteX8" fmla="*/ 126239 w 133486"/>
                  <a:gd name="connsiteY8" fmla="*/ 66743 h 133486"/>
                  <a:gd name="connsiteX9" fmla="*/ 66743 w 133486"/>
                  <a:gd name="connsiteY9" fmla="*/ 7247 h 133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3486" h="133486">
                    <a:moveTo>
                      <a:pt x="66743" y="133486"/>
                    </a:moveTo>
                    <a:cubicBezTo>
                      <a:pt x="29929" y="133486"/>
                      <a:pt x="0" y="103521"/>
                      <a:pt x="0" y="66743"/>
                    </a:cubicBezTo>
                    <a:cubicBezTo>
                      <a:pt x="0" y="29966"/>
                      <a:pt x="29929" y="0"/>
                      <a:pt x="66743" y="0"/>
                    </a:cubicBezTo>
                    <a:cubicBezTo>
                      <a:pt x="103557" y="0"/>
                      <a:pt x="133486" y="29929"/>
                      <a:pt x="133486" y="66743"/>
                    </a:cubicBezTo>
                    <a:cubicBezTo>
                      <a:pt x="133486" y="103557"/>
                      <a:pt x="103521" y="133486"/>
                      <a:pt x="66743" y="133486"/>
                    </a:cubicBezTo>
                    <a:close/>
                    <a:moveTo>
                      <a:pt x="66743" y="7247"/>
                    </a:moveTo>
                    <a:cubicBezTo>
                      <a:pt x="33915" y="7247"/>
                      <a:pt x="7247" y="33951"/>
                      <a:pt x="7247" y="66743"/>
                    </a:cubicBezTo>
                    <a:cubicBezTo>
                      <a:pt x="7247" y="99535"/>
                      <a:pt x="33951" y="126240"/>
                      <a:pt x="66743" y="126240"/>
                    </a:cubicBezTo>
                    <a:cubicBezTo>
                      <a:pt x="99535" y="126240"/>
                      <a:pt x="126239" y="99535"/>
                      <a:pt x="126239" y="66743"/>
                    </a:cubicBezTo>
                    <a:cubicBezTo>
                      <a:pt x="126239" y="33951"/>
                      <a:pt x="99535" y="7247"/>
                      <a:pt x="66743" y="7247"/>
                    </a:cubicBezTo>
                    <a:close/>
                  </a:path>
                </a:pathLst>
              </a:custGeom>
              <a:grp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74" name="Freeform 73">
                <a:extLst>
                  <a:ext uri="{FF2B5EF4-FFF2-40B4-BE49-F238E27FC236}">
                    <a16:creationId xmlns:a16="http://schemas.microsoft.com/office/drawing/2014/main" id="{4E35851A-BF7C-FA5F-18EB-130B10AC40D4}"/>
                  </a:ext>
                </a:extLst>
              </p:cNvPr>
              <p:cNvSpPr/>
              <p:nvPr/>
            </p:nvSpPr>
            <p:spPr>
              <a:xfrm>
                <a:off x="6802762" y="6381768"/>
                <a:ext cx="81025" cy="81852"/>
              </a:xfrm>
              <a:custGeom>
                <a:avLst/>
                <a:gdLst>
                  <a:gd name="connsiteX0" fmla="*/ 60873 w 81025"/>
                  <a:gd name="connsiteY0" fmla="*/ 81853 h 81852"/>
                  <a:gd name="connsiteX1" fmla="*/ 47177 w 81025"/>
                  <a:gd name="connsiteY1" fmla="*/ 76237 h 81852"/>
                  <a:gd name="connsiteX2" fmla="*/ 0 w 81025"/>
                  <a:gd name="connsiteY2" fmla="*/ 29060 h 81852"/>
                  <a:gd name="connsiteX3" fmla="*/ 5109 w 81025"/>
                  <a:gd name="connsiteY3" fmla="*/ 23951 h 81852"/>
                  <a:gd name="connsiteX4" fmla="*/ 52286 w 81025"/>
                  <a:gd name="connsiteY4" fmla="*/ 71128 h 81852"/>
                  <a:gd name="connsiteX5" fmla="*/ 69968 w 81025"/>
                  <a:gd name="connsiteY5" fmla="*/ 70801 h 81852"/>
                  <a:gd name="connsiteX6" fmla="*/ 70294 w 81025"/>
                  <a:gd name="connsiteY6" fmla="*/ 53119 h 81852"/>
                  <a:gd name="connsiteX7" fmla="*/ 22501 w 81025"/>
                  <a:gd name="connsiteY7" fmla="*/ 5109 h 81852"/>
                  <a:gd name="connsiteX8" fmla="*/ 27647 w 81025"/>
                  <a:gd name="connsiteY8" fmla="*/ 0 h 81852"/>
                  <a:gd name="connsiteX9" fmla="*/ 75439 w 81025"/>
                  <a:gd name="connsiteY9" fmla="*/ 48010 h 81852"/>
                  <a:gd name="connsiteX10" fmla="*/ 75113 w 81025"/>
                  <a:gd name="connsiteY10" fmla="*/ 75910 h 81852"/>
                  <a:gd name="connsiteX11" fmla="*/ 60873 w 81025"/>
                  <a:gd name="connsiteY11" fmla="*/ 81853 h 81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1025" h="81852">
                    <a:moveTo>
                      <a:pt x="60873" y="81853"/>
                    </a:moveTo>
                    <a:cubicBezTo>
                      <a:pt x="55873" y="81853"/>
                      <a:pt x="50945" y="79969"/>
                      <a:pt x="47177" y="76237"/>
                    </a:cubicBezTo>
                    <a:lnTo>
                      <a:pt x="0" y="29060"/>
                    </a:lnTo>
                    <a:lnTo>
                      <a:pt x="5109" y="23951"/>
                    </a:lnTo>
                    <a:lnTo>
                      <a:pt x="52286" y="71128"/>
                    </a:lnTo>
                    <a:cubicBezTo>
                      <a:pt x="57069" y="75910"/>
                      <a:pt x="65004" y="75765"/>
                      <a:pt x="69968" y="70801"/>
                    </a:cubicBezTo>
                    <a:cubicBezTo>
                      <a:pt x="74932" y="65837"/>
                      <a:pt x="75077" y="57938"/>
                      <a:pt x="70294" y="53119"/>
                    </a:cubicBezTo>
                    <a:lnTo>
                      <a:pt x="22501" y="5109"/>
                    </a:lnTo>
                    <a:lnTo>
                      <a:pt x="27647" y="0"/>
                    </a:lnTo>
                    <a:lnTo>
                      <a:pt x="75439" y="48010"/>
                    </a:lnTo>
                    <a:cubicBezTo>
                      <a:pt x="83012" y="55619"/>
                      <a:pt x="82867" y="68156"/>
                      <a:pt x="75113" y="75910"/>
                    </a:cubicBezTo>
                    <a:cubicBezTo>
                      <a:pt x="71164" y="79860"/>
                      <a:pt x="65982" y="81853"/>
                      <a:pt x="60873" y="81853"/>
                    </a:cubicBezTo>
                    <a:close/>
                  </a:path>
                </a:pathLst>
              </a:custGeom>
              <a:grp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grpSp>
        <p:sp>
          <p:nvSpPr>
            <p:cNvPr id="71" name="Freeform 70">
              <a:extLst>
                <a:ext uri="{FF2B5EF4-FFF2-40B4-BE49-F238E27FC236}">
                  <a16:creationId xmlns:a16="http://schemas.microsoft.com/office/drawing/2014/main" id="{40840D93-53E6-4B94-D724-057AD0E88B09}"/>
                </a:ext>
              </a:extLst>
            </p:cNvPr>
            <p:cNvSpPr/>
            <p:nvPr/>
          </p:nvSpPr>
          <p:spPr>
            <a:xfrm>
              <a:off x="6799755" y="6243825"/>
              <a:ext cx="42248" cy="41705"/>
            </a:xfrm>
            <a:custGeom>
              <a:avLst/>
              <a:gdLst>
                <a:gd name="connsiteX0" fmla="*/ 42249 w 42248"/>
                <a:gd name="connsiteY0" fmla="*/ 41705 h 41705"/>
                <a:gd name="connsiteX1" fmla="*/ 3623 w 42248"/>
                <a:gd name="connsiteY1" fmla="*/ 41705 h 41705"/>
                <a:gd name="connsiteX2" fmla="*/ 0 w 42248"/>
                <a:gd name="connsiteY2" fmla="*/ 38082 h 41705"/>
                <a:gd name="connsiteX3" fmla="*/ 0 w 42248"/>
                <a:gd name="connsiteY3" fmla="*/ 0 h 41705"/>
                <a:gd name="connsiteX4" fmla="*/ 7247 w 42248"/>
                <a:gd name="connsiteY4" fmla="*/ 0 h 41705"/>
                <a:gd name="connsiteX5" fmla="*/ 7247 w 42248"/>
                <a:gd name="connsiteY5" fmla="*/ 34459 h 41705"/>
                <a:gd name="connsiteX6" fmla="*/ 42249 w 42248"/>
                <a:gd name="connsiteY6" fmla="*/ 34459 h 41705"/>
                <a:gd name="connsiteX7" fmla="*/ 42249 w 42248"/>
                <a:gd name="connsiteY7" fmla="*/ 41705 h 41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248" h="41705">
                  <a:moveTo>
                    <a:pt x="42249" y="41705"/>
                  </a:moveTo>
                  <a:lnTo>
                    <a:pt x="3623" y="41705"/>
                  </a:lnTo>
                  <a:cubicBezTo>
                    <a:pt x="1631" y="41705"/>
                    <a:pt x="0" y="40075"/>
                    <a:pt x="0" y="38082"/>
                  </a:cubicBezTo>
                  <a:lnTo>
                    <a:pt x="0" y="0"/>
                  </a:lnTo>
                  <a:lnTo>
                    <a:pt x="7247" y="0"/>
                  </a:lnTo>
                  <a:lnTo>
                    <a:pt x="7247" y="34459"/>
                  </a:lnTo>
                  <a:lnTo>
                    <a:pt x="42249" y="34459"/>
                  </a:lnTo>
                  <a:lnTo>
                    <a:pt x="42249" y="41705"/>
                  </a:lnTo>
                  <a:close/>
                </a:path>
              </a:pathLst>
            </a:custGeom>
            <a:solidFill>
              <a:srgbClr val="538DF7"/>
            </a:solid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72" name="Freeform 71">
              <a:extLst>
                <a:ext uri="{FF2B5EF4-FFF2-40B4-BE49-F238E27FC236}">
                  <a16:creationId xmlns:a16="http://schemas.microsoft.com/office/drawing/2014/main" id="{E55DE3B0-2EB2-9381-7CE8-A746B0C66C5E}"/>
                </a:ext>
              </a:extLst>
            </p:cNvPr>
            <p:cNvSpPr/>
            <p:nvPr/>
          </p:nvSpPr>
          <p:spPr>
            <a:xfrm>
              <a:off x="6719061" y="6267884"/>
              <a:ext cx="65982" cy="7246"/>
            </a:xfrm>
            <a:custGeom>
              <a:avLst/>
              <a:gdLst>
                <a:gd name="connsiteX0" fmla="*/ 0 w 65982"/>
                <a:gd name="connsiteY0" fmla="*/ 0 h 7246"/>
                <a:gd name="connsiteX1" fmla="*/ 65982 w 65982"/>
                <a:gd name="connsiteY1" fmla="*/ 0 h 7246"/>
                <a:gd name="connsiteX2" fmla="*/ 65982 w 65982"/>
                <a:gd name="connsiteY2" fmla="*/ 7247 h 7246"/>
                <a:gd name="connsiteX3" fmla="*/ 0 w 65982"/>
                <a:gd name="connsiteY3" fmla="*/ 7247 h 7246"/>
              </a:gdLst>
              <a:ahLst/>
              <a:cxnLst>
                <a:cxn ang="0">
                  <a:pos x="connsiteX0" y="connsiteY0"/>
                </a:cxn>
                <a:cxn ang="0">
                  <a:pos x="connsiteX1" y="connsiteY1"/>
                </a:cxn>
                <a:cxn ang="0">
                  <a:pos x="connsiteX2" y="connsiteY2"/>
                </a:cxn>
                <a:cxn ang="0">
                  <a:pos x="connsiteX3" y="connsiteY3"/>
                </a:cxn>
              </a:cxnLst>
              <a:rect l="l" t="t" r="r" b="b"/>
              <a:pathLst>
                <a:path w="65982" h="7246">
                  <a:moveTo>
                    <a:pt x="0" y="0"/>
                  </a:moveTo>
                  <a:lnTo>
                    <a:pt x="65982" y="0"/>
                  </a:lnTo>
                  <a:lnTo>
                    <a:pt x="65982" y="7247"/>
                  </a:lnTo>
                  <a:lnTo>
                    <a:pt x="0" y="7247"/>
                  </a:lnTo>
                  <a:close/>
                </a:path>
              </a:pathLst>
            </a:custGeom>
            <a:solidFill>
              <a:srgbClr val="538DF7"/>
            </a:solid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grpSp>
      <p:sp>
        <p:nvSpPr>
          <p:cNvPr id="80" name="Rounded Rectangle 79">
            <a:extLst>
              <a:ext uri="{FF2B5EF4-FFF2-40B4-BE49-F238E27FC236}">
                <a16:creationId xmlns:a16="http://schemas.microsoft.com/office/drawing/2014/main" id="{7BDD678C-CD0B-43F5-019B-195CC20D5769}"/>
              </a:ext>
            </a:extLst>
          </p:cNvPr>
          <p:cNvSpPr/>
          <p:nvPr/>
        </p:nvSpPr>
        <p:spPr>
          <a:xfrm>
            <a:off x="7959950" y="2108783"/>
            <a:ext cx="1621872" cy="496129"/>
          </a:xfrm>
          <a:prstGeom prst="roundRect">
            <a:avLst>
              <a:gd name="adj" fmla="val 6697"/>
            </a:avLst>
          </a:prstGeom>
          <a:solidFill>
            <a:schemeClr val="bg2"/>
          </a:solidFill>
          <a:ln w="12700">
            <a:gradFill flip="none" rotWithShape="1">
              <a:gsLst>
                <a:gs pos="0">
                  <a:schemeClr val="accent1"/>
                </a:gs>
                <a:gs pos="78000">
                  <a:schemeClr val="accent2"/>
                </a:gs>
              </a:gsLst>
              <a:path path="circle">
                <a:fillToRect l="100000" t="100000"/>
              </a:path>
              <a:tileRect r="-100000" b="-100000"/>
            </a:grad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err="1">
              <a:ln>
                <a:noFill/>
              </a:ln>
              <a:solidFill>
                <a:srgbClr val="FFFFFF"/>
              </a:solidFill>
              <a:effectLst/>
              <a:uLnTx/>
              <a:uFillTx/>
              <a:latin typeface="Amazon Ember Display"/>
              <a:ea typeface="Amazon Ember Display Light" panose="020F0403020204020204" pitchFamily="34" charset="0"/>
              <a:cs typeface="Amazon Ember Display Light" panose="020F0403020204020204" pitchFamily="34" charset="0"/>
            </a:endParaRPr>
          </a:p>
        </p:txBody>
      </p:sp>
      <p:sp>
        <p:nvSpPr>
          <p:cNvPr id="81" name="TextBox 80">
            <a:extLst>
              <a:ext uri="{FF2B5EF4-FFF2-40B4-BE49-F238E27FC236}">
                <a16:creationId xmlns:a16="http://schemas.microsoft.com/office/drawing/2014/main" id="{B756CADD-4780-53D2-6E77-203C2F33B1BC}"/>
              </a:ext>
            </a:extLst>
          </p:cNvPr>
          <p:cNvSpPr txBox="1"/>
          <p:nvPr/>
        </p:nvSpPr>
        <p:spPr>
          <a:xfrm>
            <a:off x="8679499" y="2182213"/>
            <a:ext cx="754907" cy="338554"/>
          </a:xfrm>
          <a:prstGeom prst="rect">
            <a:avLst/>
          </a:prstGeom>
          <a:noFill/>
        </p:spPr>
        <p:txBody>
          <a:bodyPr wrap="square">
            <a:spAutoFit/>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Amazon Ember Display"/>
                <a:ea typeface="+mn-ea"/>
                <a:cs typeface="+mn-cs"/>
              </a:rPr>
              <a:t>Policy</a:t>
            </a:r>
          </a:p>
        </p:txBody>
      </p:sp>
      <p:grpSp>
        <p:nvGrpSpPr>
          <p:cNvPr id="82" name="Group 81">
            <a:extLst>
              <a:ext uri="{FF2B5EF4-FFF2-40B4-BE49-F238E27FC236}">
                <a16:creationId xmlns:a16="http://schemas.microsoft.com/office/drawing/2014/main" id="{5CED58E4-3164-2605-264A-5D87D9A0D200}"/>
              </a:ext>
            </a:extLst>
          </p:cNvPr>
          <p:cNvGrpSpPr/>
          <p:nvPr/>
        </p:nvGrpSpPr>
        <p:grpSpPr>
          <a:xfrm>
            <a:off x="6465440" y="2188322"/>
            <a:ext cx="351228" cy="316723"/>
            <a:chOff x="7401857" y="1325421"/>
            <a:chExt cx="351228" cy="316723"/>
          </a:xfrm>
        </p:grpSpPr>
        <p:sp>
          <p:nvSpPr>
            <p:cNvPr id="83" name="Freeform 82">
              <a:extLst>
                <a:ext uri="{FF2B5EF4-FFF2-40B4-BE49-F238E27FC236}">
                  <a16:creationId xmlns:a16="http://schemas.microsoft.com/office/drawing/2014/main" id="{4A10FCCB-63C9-8FD6-5876-B2C7BF1C69EA}"/>
                </a:ext>
              </a:extLst>
            </p:cNvPr>
            <p:cNvSpPr/>
            <p:nvPr/>
          </p:nvSpPr>
          <p:spPr>
            <a:xfrm>
              <a:off x="7661919" y="1549888"/>
              <a:ext cx="81723" cy="65741"/>
            </a:xfrm>
            <a:custGeom>
              <a:avLst/>
              <a:gdLst>
                <a:gd name="connsiteX0" fmla="*/ 71553 w 81723"/>
                <a:gd name="connsiteY0" fmla="*/ 0 h 65741"/>
                <a:gd name="connsiteX1" fmla="*/ 81723 w 81723"/>
                <a:gd name="connsiteY1" fmla="*/ 10170 h 65741"/>
                <a:gd name="connsiteX2" fmla="*/ 71553 w 81723"/>
                <a:gd name="connsiteY2" fmla="*/ 20340 h 65741"/>
                <a:gd name="connsiteX3" fmla="*/ 61383 w 81723"/>
                <a:gd name="connsiteY3" fmla="*/ 10170 h 65741"/>
                <a:gd name="connsiteX4" fmla="*/ 71553 w 81723"/>
                <a:gd name="connsiteY4" fmla="*/ 0 h 65741"/>
                <a:gd name="connsiteX5" fmla="*/ 10170 w 81723"/>
                <a:gd name="connsiteY5" fmla="*/ 45402 h 65741"/>
                <a:gd name="connsiteX6" fmla="*/ 20340 w 81723"/>
                <a:gd name="connsiteY6" fmla="*/ 55572 h 65741"/>
                <a:gd name="connsiteX7" fmla="*/ 10170 w 81723"/>
                <a:gd name="connsiteY7" fmla="*/ 65742 h 65741"/>
                <a:gd name="connsiteX8" fmla="*/ 0 w 81723"/>
                <a:gd name="connsiteY8" fmla="*/ 55572 h 65741"/>
                <a:gd name="connsiteX9" fmla="*/ 10170 w 81723"/>
                <a:gd name="connsiteY9" fmla="*/ 45402 h 65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723" h="65741">
                  <a:moveTo>
                    <a:pt x="71553" y="0"/>
                  </a:moveTo>
                  <a:cubicBezTo>
                    <a:pt x="77002" y="0"/>
                    <a:pt x="81723" y="4359"/>
                    <a:pt x="81723" y="10170"/>
                  </a:cubicBezTo>
                  <a:cubicBezTo>
                    <a:pt x="81723" y="15981"/>
                    <a:pt x="77365" y="20340"/>
                    <a:pt x="71553" y="20340"/>
                  </a:cubicBezTo>
                  <a:cubicBezTo>
                    <a:pt x="65742" y="20340"/>
                    <a:pt x="61383" y="15981"/>
                    <a:pt x="61383" y="10170"/>
                  </a:cubicBezTo>
                  <a:cubicBezTo>
                    <a:pt x="61383" y="4359"/>
                    <a:pt x="65742" y="0"/>
                    <a:pt x="71553" y="0"/>
                  </a:cubicBezTo>
                  <a:close/>
                  <a:moveTo>
                    <a:pt x="10170" y="45402"/>
                  </a:moveTo>
                  <a:cubicBezTo>
                    <a:pt x="15618" y="45402"/>
                    <a:pt x="20340" y="49760"/>
                    <a:pt x="20340" y="55572"/>
                  </a:cubicBezTo>
                  <a:cubicBezTo>
                    <a:pt x="20340" y="61383"/>
                    <a:pt x="15981" y="65742"/>
                    <a:pt x="10170" y="65742"/>
                  </a:cubicBezTo>
                  <a:cubicBezTo>
                    <a:pt x="4359" y="65742"/>
                    <a:pt x="0" y="61383"/>
                    <a:pt x="0" y="55572"/>
                  </a:cubicBezTo>
                  <a:cubicBezTo>
                    <a:pt x="0" y="49760"/>
                    <a:pt x="4359" y="45402"/>
                    <a:pt x="10170" y="45402"/>
                  </a:cubicBezTo>
                  <a:close/>
                </a:path>
              </a:pathLst>
            </a:custGeom>
            <a:solidFill>
              <a:srgbClr val="538DF7"/>
            </a:solidFill>
            <a:ln w="3549"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84" name="Freeform 83">
              <a:extLst>
                <a:ext uri="{FF2B5EF4-FFF2-40B4-BE49-F238E27FC236}">
                  <a16:creationId xmlns:a16="http://schemas.microsoft.com/office/drawing/2014/main" id="{7EB7402F-33EE-0562-5480-CF1F13712280}"/>
                </a:ext>
              </a:extLst>
            </p:cNvPr>
            <p:cNvSpPr/>
            <p:nvPr/>
          </p:nvSpPr>
          <p:spPr>
            <a:xfrm>
              <a:off x="7568936" y="1352299"/>
              <a:ext cx="184149" cy="270595"/>
            </a:xfrm>
            <a:custGeom>
              <a:avLst/>
              <a:gdLst>
                <a:gd name="connsiteX0" fmla="*/ 1453 w 184149"/>
                <a:gd name="connsiteY0" fmla="*/ 221198 h 270595"/>
                <a:gd name="connsiteX1" fmla="*/ 51213 w 184149"/>
                <a:gd name="connsiteY1" fmla="*/ 249166 h 270595"/>
                <a:gd name="connsiteX2" fmla="*/ 57025 w 184149"/>
                <a:gd name="connsiteY2" fmla="*/ 249166 h 270595"/>
                <a:gd name="connsiteX3" fmla="*/ 99521 w 184149"/>
                <a:gd name="connsiteY3" fmla="*/ 225193 h 270595"/>
                <a:gd name="connsiteX4" fmla="*/ 144196 w 184149"/>
                <a:gd name="connsiteY4" fmla="*/ 189235 h 270595"/>
                <a:gd name="connsiteX5" fmla="*/ 144196 w 184149"/>
                <a:gd name="connsiteY5" fmla="*/ 31963 h 270595"/>
                <a:gd name="connsiteX6" fmla="*/ 137295 w 184149"/>
                <a:gd name="connsiteY6" fmla="*/ 26151 h 270595"/>
                <a:gd name="connsiteX7" fmla="*/ 128578 w 184149"/>
                <a:gd name="connsiteY7" fmla="*/ 27604 h 270595"/>
                <a:gd name="connsiteX8" fmla="*/ 54119 w 184149"/>
                <a:gd name="connsiteY8" fmla="*/ 0 h 270595"/>
                <a:gd name="connsiteX9" fmla="*/ 54119 w 184149"/>
                <a:gd name="connsiteY9" fmla="*/ 0 h 270595"/>
                <a:gd name="connsiteX10" fmla="*/ 0 w 184149"/>
                <a:gd name="connsiteY10" fmla="*/ 29057 h 270595"/>
                <a:gd name="connsiteX11" fmla="*/ 101700 w 184149"/>
                <a:gd name="connsiteY11" fmla="*/ 190325 h 270595"/>
                <a:gd name="connsiteX12" fmla="*/ 166716 w 184149"/>
                <a:gd name="connsiteY12" fmla="*/ 190325 h 270595"/>
                <a:gd name="connsiteX13" fmla="*/ 184150 w 184149"/>
                <a:gd name="connsiteY13" fmla="*/ 207759 h 270595"/>
                <a:gd name="connsiteX14" fmla="*/ 184150 w 184149"/>
                <a:gd name="connsiteY14" fmla="*/ 207759 h 270595"/>
                <a:gd name="connsiteX15" fmla="*/ 166716 w 184149"/>
                <a:gd name="connsiteY15" fmla="*/ 225193 h 270595"/>
                <a:gd name="connsiteX16" fmla="*/ 101700 w 184149"/>
                <a:gd name="connsiteY16" fmla="*/ 225193 h 270595"/>
                <a:gd name="connsiteX17" fmla="*/ 84266 w 184149"/>
                <a:gd name="connsiteY17" fmla="*/ 207759 h 270595"/>
                <a:gd name="connsiteX18" fmla="*/ 84266 w 184149"/>
                <a:gd name="connsiteY18" fmla="*/ 207759 h 270595"/>
                <a:gd name="connsiteX19" fmla="*/ 101700 w 184149"/>
                <a:gd name="connsiteY19" fmla="*/ 190325 h 270595"/>
                <a:gd name="connsiteX20" fmla="*/ 13802 w 184149"/>
                <a:gd name="connsiteY20" fmla="*/ 156909 h 270595"/>
                <a:gd name="connsiteX21" fmla="*/ 12349 w 184149"/>
                <a:gd name="connsiteY21" fmla="*/ 168895 h 270595"/>
                <a:gd name="connsiteX22" fmla="*/ 96615 w 184149"/>
                <a:gd name="connsiteY22" fmla="*/ 168895 h 270595"/>
                <a:gd name="connsiteX23" fmla="*/ 54482 w 184149"/>
                <a:gd name="connsiteY23" fmla="*/ 122040 h 270595"/>
                <a:gd name="connsiteX24" fmla="*/ 28331 w 184149"/>
                <a:gd name="connsiteY24" fmla="*/ 132210 h 270595"/>
                <a:gd name="connsiteX25" fmla="*/ 15981 w 184149"/>
                <a:gd name="connsiteY25" fmla="*/ 151461 h 270595"/>
                <a:gd name="connsiteX26" fmla="*/ 23246 w 184149"/>
                <a:gd name="connsiteY26" fmla="*/ 138022 h 270595"/>
                <a:gd name="connsiteX27" fmla="*/ 54482 w 184149"/>
                <a:gd name="connsiteY27" fmla="*/ 72280 h 270595"/>
                <a:gd name="connsiteX28" fmla="*/ 79544 w 184149"/>
                <a:gd name="connsiteY28" fmla="*/ 97342 h 270595"/>
                <a:gd name="connsiteX29" fmla="*/ 54482 w 184149"/>
                <a:gd name="connsiteY29" fmla="*/ 122404 h 270595"/>
                <a:gd name="connsiteX30" fmla="*/ 29420 w 184149"/>
                <a:gd name="connsiteY30" fmla="*/ 97342 h 270595"/>
                <a:gd name="connsiteX31" fmla="*/ 54482 w 184149"/>
                <a:gd name="connsiteY31" fmla="*/ 72280 h 270595"/>
                <a:gd name="connsiteX32" fmla="*/ 101700 w 184149"/>
                <a:gd name="connsiteY32" fmla="*/ 235727 h 270595"/>
                <a:gd name="connsiteX33" fmla="*/ 166716 w 184149"/>
                <a:gd name="connsiteY33" fmla="*/ 235727 h 270595"/>
                <a:gd name="connsiteX34" fmla="*/ 184150 w 184149"/>
                <a:gd name="connsiteY34" fmla="*/ 253161 h 270595"/>
                <a:gd name="connsiteX35" fmla="*/ 184150 w 184149"/>
                <a:gd name="connsiteY35" fmla="*/ 253161 h 270595"/>
                <a:gd name="connsiteX36" fmla="*/ 166716 w 184149"/>
                <a:gd name="connsiteY36" fmla="*/ 270595 h 270595"/>
                <a:gd name="connsiteX37" fmla="*/ 101700 w 184149"/>
                <a:gd name="connsiteY37" fmla="*/ 270595 h 270595"/>
                <a:gd name="connsiteX38" fmla="*/ 84266 w 184149"/>
                <a:gd name="connsiteY38" fmla="*/ 253161 h 270595"/>
                <a:gd name="connsiteX39" fmla="*/ 84266 w 184149"/>
                <a:gd name="connsiteY39" fmla="*/ 253161 h 270595"/>
                <a:gd name="connsiteX40" fmla="*/ 101700 w 184149"/>
                <a:gd name="connsiteY40" fmla="*/ 235727 h 270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184149" h="270595">
                  <a:moveTo>
                    <a:pt x="1453" y="221198"/>
                  </a:moveTo>
                  <a:lnTo>
                    <a:pt x="51213" y="249166"/>
                  </a:lnTo>
                  <a:cubicBezTo>
                    <a:pt x="53029" y="250255"/>
                    <a:pt x="55209" y="250255"/>
                    <a:pt x="57025" y="249166"/>
                  </a:cubicBezTo>
                  <a:lnTo>
                    <a:pt x="99521" y="225193"/>
                  </a:lnTo>
                  <a:moveTo>
                    <a:pt x="144196" y="189235"/>
                  </a:moveTo>
                  <a:lnTo>
                    <a:pt x="144196" y="31963"/>
                  </a:lnTo>
                  <a:cubicBezTo>
                    <a:pt x="144196" y="28331"/>
                    <a:pt x="140927" y="25425"/>
                    <a:pt x="137295" y="26151"/>
                  </a:cubicBezTo>
                  <a:lnTo>
                    <a:pt x="128578" y="27604"/>
                  </a:lnTo>
                  <a:cubicBezTo>
                    <a:pt x="102427" y="32689"/>
                    <a:pt x="69737" y="23246"/>
                    <a:pt x="54119" y="0"/>
                  </a:cubicBezTo>
                  <a:lnTo>
                    <a:pt x="54119" y="0"/>
                  </a:lnTo>
                  <a:cubicBezTo>
                    <a:pt x="42133" y="18161"/>
                    <a:pt x="21430" y="27968"/>
                    <a:pt x="0" y="29057"/>
                  </a:cubicBezTo>
                  <a:moveTo>
                    <a:pt x="101700" y="190325"/>
                  </a:moveTo>
                  <a:lnTo>
                    <a:pt x="166716" y="190325"/>
                  </a:lnTo>
                  <a:cubicBezTo>
                    <a:pt x="176159" y="190325"/>
                    <a:pt x="184150" y="197952"/>
                    <a:pt x="184150" y="207759"/>
                  </a:cubicBezTo>
                  <a:lnTo>
                    <a:pt x="184150" y="207759"/>
                  </a:lnTo>
                  <a:cubicBezTo>
                    <a:pt x="184150" y="217566"/>
                    <a:pt x="176522" y="225193"/>
                    <a:pt x="166716" y="225193"/>
                  </a:cubicBezTo>
                  <a:lnTo>
                    <a:pt x="101700" y="225193"/>
                  </a:lnTo>
                  <a:cubicBezTo>
                    <a:pt x="92257" y="225193"/>
                    <a:pt x="84266" y="217566"/>
                    <a:pt x="84266" y="207759"/>
                  </a:cubicBezTo>
                  <a:lnTo>
                    <a:pt x="84266" y="207759"/>
                  </a:lnTo>
                  <a:cubicBezTo>
                    <a:pt x="84266" y="197952"/>
                    <a:pt x="91893" y="190325"/>
                    <a:pt x="101700" y="190325"/>
                  </a:cubicBezTo>
                  <a:close/>
                  <a:moveTo>
                    <a:pt x="13802" y="156909"/>
                  </a:moveTo>
                  <a:cubicBezTo>
                    <a:pt x="12713" y="160904"/>
                    <a:pt x="12349" y="164900"/>
                    <a:pt x="12349" y="168895"/>
                  </a:cubicBezTo>
                  <a:lnTo>
                    <a:pt x="96615" y="168895"/>
                  </a:lnTo>
                  <a:cubicBezTo>
                    <a:pt x="96615" y="143107"/>
                    <a:pt x="77728" y="122040"/>
                    <a:pt x="54482" y="122040"/>
                  </a:cubicBezTo>
                  <a:cubicBezTo>
                    <a:pt x="31236" y="122040"/>
                    <a:pt x="35595" y="125672"/>
                    <a:pt x="28331" y="132210"/>
                  </a:cubicBezTo>
                  <a:moveTo>
                    <a:pt x="15981" y="151461"/>
                  </a:moveTo>
                  <a:cubicBezTo>
                    <a:pt x="17071" y="148192"/>
                    <a:pt x="19250" y="142744"/>
                    <a:pt x="23246" y="138022"/>
                  </a:cubicBezTo>
                  <a:moveTo>
                    <a:pt x="54482" y="72280"/>
                  </a:moveTo>
                  <a:cubicBezTo>
                    <a:pt x="68284" y="72280"/>
                    <a:pt x="79544" y="83539"/>
                    <a:pt x="79544" y="97342"/>
                  </a:cubicBezTo>
                  <a:cubicBezTo>
                    <a:pt x="79544" y="111144"/>
                    <a:pt x="68284" y="122404"/>
                    <a:pt x="54482" y="122404"/>
                  </a:cubicBezTo>
                  <a:cubicBezTo>
                    <a:pt x="40680" y="122404"/>
                    <a:pt x="29420" y="111144"/>
                    <a:pt x="29420" y="97342"/>
                  </a:cubicBezTo>
                  <a:cubicBezTo>
                    <a:pt x="29420" y="83539"/>
                    <a:pt x="40680" y="72280"/>
                    <a:pt x="54482" y="72280"/>
                  </a:cubicBezTo>
                  <a:close/>
                  <a:moveTo>
                    <a:pt x="101700" y="235727"/>
                  </a:moveTo>
                  <a:lnTo>
                    <a:pt x="166716" y="235727"/>
                  </a:lnTo>
                  <a:cubicBezTo>
                    <a:pt x="176159" y="235727"/>
                    <a:pt x="184150" y="243354"/>
                    <a:pt x="184150" y="253161"/>
                  </a:cubicBezTo>
                  <a:lnTo>
                    <a:pt x="184150" y="253161"/>
                  </a:lnTo>
                  <a:cubicBezTo>
                    <a:pt x="184150" y="262968"/>
                    <a:pt x="176522" y="270595"/>
                    <a:pt x="166716" y="270595"/>
                  </a:cubicBezTo>
                  <a:lnTo>
                    <a:pt x="101700" y="270595"/>
                  </a:lnTo>
                  <a:cubicBezTo>
                    <a:pt x="92257" y="270595"/>
                    <a:pt x="84266" y="262968"/>
                    <a:pt x="84266" y="253161"/>
                  </a:cubicBezTo>
                  <a:lnTo>
                    <a:pt x="84266" y="253161"/>
                  </a:lnTo>
                  <a:cubicBezTo>
                    <a:pt x="84266" y="243354"/>
                    <a:pt x="91893" y="235727"/>
                    <a:pt x="101700" y="235727"/>
                  </a:cubicBezTo>
                  <a:close/>
                </a:path>
              </a:pathLst>
            </a:custGeom>
            <a:noFill/>
            <a:ln w="7097" cap="flat">
              <a:solidFill>
                <a:srgbClr val="538DF7"/>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85" name="Freeform 84">
              <a:extLst>
                <a:ext uri="{FF2B5EF4-FFF2-40B4-BE49-F238E27FC236}">
                  <a16:creationId xmlns:a16="http://schemas.microsoft.com/office/drawing/2014/main" id="{40523E77-1298-BF6A-29C1-4C439BFDD3BB}"/>
                </a:ext>
              </a:extLst>
            </p:cNvPr>
            <p:cNvSpPr/>
            <p:nvPr/>
          </p:nvSpPr>
          <p:spPr>
            <a:xfrm>
              <a:off x="7401857" y="1325421"/>
              <a:ext cx="168531" cy="316723"/>
            </a:xfrm>
            <a:custGeom>
              <a:avLst/>
              <a:gdLst>
                <a:gd name="connsiteX0" fmla="*/ 167442 w 168531"/>
                <a:gd name="connsiteY0" fmla="*/ 17798 h 316723"/>
                <a:gd name="connsiteX1" fmla="*/ 167442 w 168531"/>
                <a:gd name="connsiteY1" fmla="*/ 298563 h 316723"/>
                <a:gd name="connsiteX2" fmla="*/ 113686 w 168531"/>
                <a:gd name="connsiteY2" fmla="*/ 316724 h 316723"/>
                <a:gd name="connsiteX3" fmla="*/ 41770 w 168531"/>
                <a:gd name="connsiteY3" fmla="*/ 274227 h 316723"/>
                <a:gd name="connsiteX4" fmla="*/ 41770 w 168531"/>
                <a:gd name="connsiteY4" fmla="*/ 217566 h 316723"/>
                <a:gd name="connsiteX5" fmla="*/ 0 w 168531"/>
                <a:gd name="connsiteY5" fmla="*/ 192867 h 316723"/>
                <a:gd name="connsiteX6" fmla="*/ 0 w 168531"/>
                <a:gd name="connsiteY6" fmla="*/ 123130 h 316723"/>
                <a:gd name="connsiteX7" fmla="*/ 41406 w 168531"/>
                <a:gd name="connsiteY7" fmla="*/ 98795 h 316723"/>
                <a:gd name="connsiteX8" fmla="*/ 41406 w 168531"/>
                <a:gd name="connsiteY8" fmla="*/ 41770 h 316723"/>
                <a:gd name="connsiteX9" fmla="*/ 113686 w 168531"/>
                <a:gd name="connsiteY9" fmla="*/ 0 h 316723"/>
                <a:gd name="connsiteX10" fmla="*/ 167442 w 168531"/>
                <a:gd name="connsiteY10" fmla="*/ 17434 h 316723"/>
                <a:gd name="connsiteX11" fmla="*/ 167442 w 168531"/>
                <a:gd name="connsiteY11" fmla="*/ 17434 h 316723"/>
                <a:gd name="connsiteX12" fmla="*/ 83539 w 168531"/>
                <a:gd name="connsiteY12" fmla="*/ 76275 h 316723"/>
                <a:gd name="connsiteX13" fmla="*/ 83539 w 168531"/>
                <a:gd name="connsiteY13" fmla="*/ 17798 h 316723"/>
                <a:gd name="connsiteX14" fmla="*/ 77728 w 168531"/>
                <a:gd name="connsiteY14" fmla="*/ 246260 h 316723"/>
                <a:gd name="connsiteX15" fmla="*/ 168532 w 168531"/>
                <a:gd name="connsiteY15" fmla="*/ 192867 h 316723"/>
                <a:gd name="connsiteX16" fmla="*/ 130757 w 168531"/>
                <a:gd name="connsiteY16" fmla="*/ 268779 h 316723"/>
                <a:gd name="connsiteX17" fmla="*/ 84266 w 168531"/>
                <a:gd name="connsiteY17" fmla="*/ 298200 h 316723"/>
                <a:gd name="connsiteX18" fmla="*/ 78818 w 168531"/>
                <a:gd name="connsiteY18" fmla="*/ 192867 h 316723"/>
                <a:gd name="connsiteX19" fmla="*/ 39954 w 168531"/>
                <a:gd name="connsiteY19" fmla="*/ 217566 h 316723"/>
                <a:gd name="connsiteX20" fmla="*/ 118771 w 168531"/>
                <a:gd name="connsiteY20" fmla="*/ 58841 h 316723"/>
                <a:gd name="connsiteX21" fmla="*/ 118771 w 168531"/>
                <a:gd name="connsiteY21" fmla="*/ 99158 h 316723"/>
                <a:gd name="connsiteX22" fmla="*/ 83539 w 168531"/>
                <a:gd name="connsiteY22" fmla="*/ 123856 h 316723"/>
                <a:gd name="connsiteX23" fmla="*/ 41043 w 168531"/>
                <a:gd name="connsiteY23" fmla="*/ 99158 h 316723"/>
                <a:gd name="connsiteX24" fmla="*/ 53393 w 168531"/>
                <a:gd name="connsiteY24" fmla="*/ 169985 h 316723"/>
                <a:gd name="connsiteX25" fmla="*/ 83176 w 168531"/>
                <a:gd name="connsiteY25" fmla="*/ 151824 h 316723"/>
                <a:gd name="connsiteX26" fmla="*/ 83176 w 168531"/>
                <a:gd name="connsiteY26" fmla="*/ 125309 h 316723"/>
                <a:gd name="connsiteX27" fmla="*/ 113323 w 168531"/>
                <a:gd name="connsiteY27" fmla="*/ 169985 h 316723"/>
                <a:gd name="connsiteX28" fmla="*/ 83539 w 168531"/>
                <a:gd name="connsiteY28" fmla="*/ 151824 h 316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68531" h="316723">
                  <a:moveTo>
                    <a:pt x="167442" y="17798"/>
                  </a:moveTo>
                  <a:lnTo>
                    <a:pt x="167442" y="298563"/>
                  </a:lnTo>
                  <a:lnTo>
                    <a:pt x="113686" y="316724"/>
                  </a:lnTo>
                  <a:lnTo>
                    <a:pt x="41770" y="274227"/>
                  </a:lnTo>
                  <a:lnTo>
                    <a:pt x="41770" y="217566"/>
                  </a:lnTo>
                  <a:lnTo>
                    <a:pt x="0" y="192867"/>
                  </a:lnTo>
                  <a:lnTo>
                    <a:pt x="0" y="123130"/>
                  </a:lnTo>
                  <a:lnTo>
                    <a:pt x="41406" y="98795"/>
                  </a:lnTo>
                  <a:lnTo>
                    <a:pt x="41406" y="41770"/>
                  </a:lnTo>
                  <a:lnTo>
                    <a:pt x="113686" y="0"/>
                  </a:lnTo>
                  <a:lnTo>
                    <a:pt x="167442" y="17434"/>
                  </a:lnTo>
                  <a:lnTo>
                    <a:pt x="167442" y="17434"/>
                  </a:lnTo>
                  <a:close/>
                  <a:moveTo>
                    <a:pt x="83539" y="76275"/>
                  </a:moveTo>
                  <a:lnTo>
                    <a:pt x="83539" y="17798"/>
                  </a:lnTo>
                  <a:moveTo>
                    <a:pt x="77728" y="246260"/>
                  </a:moveTo>
                  <a:lnTo>
                    <a:pt x="168532" y="192867"/>
                  </a:lnTo>
                  <a:moveTo>
                    <a:pt x="130757" y="268779"/>
                  </a:moveTo>
                  <a:lnTo>
                    <a:pt x="84266" y="298200"/>
                  </a:lnTo>
                  <a:moveTo>
                    <a:pt x="78818" y="192867"/>
                  </a:moveTo>
                  <a:lnTo>
                    <a:pt x="39954" y="217566"/>
                  </a:lnTo>
                  <a:moveTo>
                    <a:pt x="118771" y="58841"/>
                  </a:moveTo>
                  <a:lnTo>
                    <a:pt x="118771" y="99158"/>
                  </a:lnTo>
                  <a:lnTo>
                    <a:pt x="83539" y="123856"/>
                  </a:lnTo>
                  <a:lnTo>
                    <a:pt x="41043" y="99158"/>
                  </a:lnTo>
                  <a:moveTo>
                    <a:pt x="53393" y="169985"/>
                  </a:moveTo>
                  <a:lnTo>
                    <a:pt x="83176" y="151824"/>
                  </a:lnTo>
                  <a:lnTo>
                    <a:pt x="83176" y="125309"/>
                  </a:lnTo>
                  <a:moveTo>
                    <a:pt x="113323" y="169985"/>
                  </a:moveTo>
                  <a:lnTo>
                    <a:pt x="83539" y="151824"/>
                  </a:lnTo>
                </a:path>
              </a:pathLst>
            </a:custGeom>
            <a:noFill/>
            <a:ln w="7097"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grpSp>
      <p:cxnSp>
        <p:nvCxnSpPr>
          <p:cNvPr id="86" name="Straight Arrow Connector 85">
            <a:extLst>
              <a:ext uri="{FF2B5EF4-FFF2-40B4-BE49-F238E27FC236}">
                <a16:creationId xmlns:a16="http://schemas.microsoft.com/office/drawing/2014/main" id="{6E831C69-73EB-7E69-97A0-B9FF3AB9AD7F}"/>
              </a:ext>
            </a:extLst>
          </p:cNvPr>
          <p:cNvCxnSpPr>
            <a:cxnSpLocks/>
          </p:cNvCxnSpPr>
          <p:nvPr/>
        </p:nvCxnSpPr>
        <p:spPr>
          <a:xfrm flipV="1">
            <a:off x="8833235" y="2672789"/>
            <a:ext cx="0" cy="238473"/>
          </a:xfrm>
          <a:prstGeom prst="straightConnector1">
            <a:avLst/>
          </a:prstGeom>
          <a:ln w="19050" cap="rnd">
            <a:solidFill>
              <a:schemeClr val="tx1"/>
            </a:solidFill>
            <a:prstDash val="solid"/>
            <a:headEnd w="med" len="sm"/>
            <a:tailEnd type="triangle"/>
          </a:ln>
        </p:spPr>
        <p:style>
          <a:lnRef idx="1">
            <a:schemeClr val="accent1"/>
          </a:lnRef>
          <a:fillRef idx="0">
            <a:schemeClr val="accent1"/>
          </a:fillRef>
          <a:effectRef idx="0">
            <a:schemeClr val="accent1"/>
          </a:effectRef>
          <a:fontRef idx="minor">
            <a:schemeClr val="tx1"/>
          </a:fontRef>
        </p:style>
      </p:cxnSp>
      <p:cxnSp>
        <p:nvCxnSpPr>
          <p:cNvPr id="87" name="Straight Arrow Connector 86">
            <a:extLst>
              <a:ext uri="{FF2B5EF4-FFF2-40B4-BE49-F238E27FC236}">
                <a16:creationId xmlns:a16="http://schemas.microsoft.com/office/drawing/2014/main" id="{9B3959C9-0ACE-EB42-503C-18F89A5238E5}"/>
              </a:ext>
            </a:extLst>
          </p:cNvPr>
          <p:cNvCxnSpPr>
            <a:cxnSpLocks/>
          </p:cNvCxnSpPr>
          <p:nvPr/>
        </p:nvCxnSpPr>
        <p:spPr>
          <a:xfrm>
            <a:off x="2180978" y="3395789"/>
            <a:ext cx="681575" cy="0"/>
          </a:xfrm>
          <a:prstGeom prst="straightConnector1">
            <a:avLst/>
          </a:prstGeom>
          <a:ln w="19050" cap="rnd">
            <a:solidFill>
              <a:schemeClr val="tx1"/>
            </a:soli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cxnSp>
        <p:nvCxnSpPr>
          <p:cNvPr id="88" name="Straight Arrow Connector 87">
            <a:extLst>
              <a:ext uri="{FF2B5EF4-FFF2-40B4-BE49-F238E27FC236}">
                <a16:creationId xmlns:a16="http://schemas.microsoft.com/office/drawing/2014/main" id="{C1FA1217-24D3-70A7-651E-2FCB43C817A5}"/>
              </a:ext>
            </a:extLst>
          </p:cNvPr>
          <p:cNvCxnSpPr>
            <a:cxnSpLocks/>
          </p:cNvCxnSpPr>
          <p:nvPr/>
        </p:nvCxnSpPr>
        <p:spPr>
          <a:xfrm>
            <a:off x="5528448" y="2368626"/>
            <a:ext cx="620077" cy="0"/>
          </a:xfrm>
          <a:prstGeom prst="straightConnector1">
            <a:avLst/>
          </a:prstGeom>
          <a:ln w="19050" cap="rnd">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89" name="Straight Arrow Connector 88">
            <a:extLst>
              <a:ext uri="{FF2B5EF4-FFF2-40B4-BE49-F238E27FC236}">
                <a16:creationId xmlns:a16="http://schemas.microsoft.com/office/drawing/2014/main" id="{7A60F9BD-40B5-1C77-0055-19E79019B8D9}"/>
              </a:ext>
            </a:extLst>
          </p:cNvPr>
          <p:cNvCxnSpPr>
            <a:cxnSpLocks/>
          </p:cNvCxnSpPr>
          <p:nvPr/>
        </p:nvCxnSpPr>
        <p:spPr>
          <a:xfrm flipV="1">
            <a:off x="7144120" y="2659100"/>
            <a:ext cx="0" cy="238473"/>
          </a:xfrm>
          <a:prstGeom prst="straightConnector1">
            <a:avLst/>
          </a:prstGeom>
          <a:ln w="19050" cap="rnd">
            <a:solidFill>
              <a:schemeClr val="tx1"/>
            </a:solidFill>
            <a:prstDash val="solid"/>
            <a:headEnd w="med" len="sm"/>
            <a:tailEnd type="triangle"/>
          </a:ln>
        </p:spPr>
        <p:style>
          <a:lnRef idx="1">
            <a:schemeClr val="accent1"/>
          </a:lnRef>
          <a:fillRef idx="0">
            <a:schemeClr val="accent1"/>
          </a:fillRef>
          <a:effectRef idx="0">
            <a:schemeClr val="accent1"/>
          </a:effectRef>
          <a:fontRef idx="minor">
            <a:schemeClr val="tx1"/>
          </a:fontRef>
        </p:style>
      </p:cxnSp>
      <p:sp>
        <p:nvSpPr>
          <p:cNvPr id="90" name="TextBox 89">
            <a:extLst>
              <a:ext uri="{FF2B5EF4-FFF2-40B4-BE49-F238E27FC236}">
                <a16:creationId xmlns:a16="http://schemas.microsoft.com/office/drawing/2014/main" id="{DCF8E677-9BB9-C288-B32A-AAC0AFA1BCB9}"/>
              </a:ext>
            </a:extLst>
          </p:cNvPr>
          <p:cNvSpPr txBox="1"/>
          <p:nvPr/>
        </p:nvSpPr>
        <p:spPr>
          <a:xfrm>
            <a:off x="5375862" y="3374169"/>
            <a:ext cx="714864" cy="276999"/>
          </a:xfrm>
          <a:prstGeom prst="rect">
            <a:avLst/>
          </a:prstGeom>
          <a:noFill/>
        </p:spPr>
        <p:txBody>
          <a:bodyPr wrap="square" lIns="0" rIns="0"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mazon Ember Light" panose="020B0403020204020204" pitchFamily="34" charset="0"/>
                <a:ea typeface="Amazon Ember Light" panose="020B0403020204020204" pitchFamily="34" charset="0"/>
                <a:cs typeface="Amazon Ember Light" panose="020B0403020204020204" pitchFamily="34" charset="0"/>
              </a:rPr>
              <a:t>Tools</a:t>
            </a:r>
          </a:p>
        </p:txBody>
      </p:sp>
      <p:cxnSp>
        <p:nvCxnSpPr>
          <p:cNvPr id="91" name="Straight Arrow Connector 90">
            <a:extLst>
              <a:ext uri="{FF2B5EF4-FFF2-40B4-BE49-F238E27FC236}">
                <a16:creationId xmlns:a16="http://schemas.microsoft.com/office/drawing/2014/main" id="{0D5AA422-DA06-0388-1398-0041087E446A}"/>
              </a:ext>
            </a:extLst>
          </p:cNvPr>
          <p:cNvCxnSpPr>
            <a:cxnSpLocks/>
          </p:cNvCxnSpPr>
          <p:nvPr/>
        </p:nvCxnSpPr>
        <p:spPr>
          <a:xfrm flipV="1">
            <a:off x="6129377" y="5505159"/>
            <a:ext cx="0" cy="238473"/>
          </a:xfrm>
          <a:prstGeom prst="straightConnector1">
            <a:avLst/>
          </a:prstGeom>
          <a:ln w="19050" cap="rnd">
            <a:solidFill>
              <a:schemeClr val="tx1"/>
            </a:solidFill>
            <a:prstDash val="solid"/>
            <a:headEnd type="triangle" w="med" len="sm"/>
            <a:tailEnd type="triangle" w="med" len="sm"/>
          </a:ln>
        </p:spPr>
        <p:style>
          <a:lnRef idx="1">
            <a:schemeClr val="accent1"/>
          </a:lnRef>
          <a:fillRef idx="0">
            <a:schemeClr val="accent1"/>
          </a:fillRef>
          <a:effectRef idx="0">
            <a:schemeClr val="accent1"/>
          </a:effectRef>
          <a:fontRef idx="minor">
            <a:schemeClr val="tx1"/>
          </a:fontRef>
        </p:style>
      </p:cxnSp>
      <p:sp>
        <p:nvSpPr>
          <p:cNvPr id="92" name="Left Bracket 91">
            <a:extLst>
              <a:ext uri="{FF2B5EF4-FFF2-40B4-BE49-F238E27FC236}">
                <a16:creationId xmlns:a16="http://schemas.microsoft.com/office/drawing/2014/main" id="{CF81526E-0F19-B384-E37F-3A0EB4353AC0}"/>
              </a:ext>
            </a:extLst>
          </p:cNvPr>
          <p:cNvSpPr/>
          <p:nvPr/>
        </p:nvSpPr>
        <p:spPr>
          <a:xfrm>
            <a:off x="6141527" y="2926605"/>
            <a:ext cx="50514" cy="1979685"/>
          </a:xfrm>
          <a:prstGeom prst="leftBracket">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93" name="TextBox 92">
            <a:extLst>
              <a:ext uri="{FF2B5EF4-FFF2-40B4-BE49-F238E27FC236}">
                <a16:creationId xmlns:a16="http://schemas.microsoft.com/office/drawing/2014/main" id="{97B59C9E-E68C-7E65-AEA8-98D606E11905}"/>
              </a:ext>
            </a:extLst>
          </p:cNvPr>
          <p:cNvSpPr txBox="1"/>
          <p:nvPr/>
        </p:nvSpPr>
        <p:spPr>
          <a:xfrm>
            <a:off x="8647673" y="3097524"/>
            <a:ext cx="714864" cy="276999"/>
          </a:xfrm>
          <a:prstGeom prst="rect">
            <a:avLst/>
          </a:prstGeom>
          <a:noFill/>
        </p:spPr>
        <p:txBody>
          <a:bodyPr wrap="square" lIns="0" rIns="0"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mazon Ember Light" panose="020B0403020204020204" pitchFamily="34" charset="0"/>
                <a:ea typeface="Amazon Ember Light" panose="020B0403020204020204" pitchFamily="34" charset="0"/>
                <a:cs typeface="Amazon Ember Light" panose="020B0403020204020204" pitchFamily="34" charset="0"/>
              </a:rPr>
              <a:t>MCP</a:t>
            </a:r>
          </a:p>
        </p:txBody>
      </p:sp>
      <p:sp>
        <p:nvSpPr>
          <p:cNvPr id="94" name="TextBox 93">
            <a:extLst>
              <a:ext uri="{FF2B5EF4-FFF2-40B4-BE49-F238E27FC236}">
                <a16:creationId xmlns:a16="http://schemas.microsoft.com/office/drawing/2014/main" id="{3AE133F2-BE23-BACD-33D0-4ED0F41D5E81}"/>
              </a:ext>
            </a:extLst>
          </p:cNvPr>
          <p:cNvSpPr txBox="1"/>
          <p:nvPr/>
        </p:nvSpPr>
        <p:spPr>
          <a:xfrm>
            <a:off x="6543575" y="1824531"/>
            <a:ext cx="1092403" cy="276999"/>
          </a:xfrm>
          <a:prstGeom prst="rect">
            <a:avLst/>
          </a:prstGeom>
          <a:noFill/>
        </p:spPr>
        <p:txBody>
          <a:bodyPr wrap="square" lIns="0" rIns="0"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mazon Ember Light" panose="020B0403020204020204" pitchFamily="34" charset="0"/>
                <a:ea typeface="Amazon Ember Light" panose="020B0403020204020204" pitchFamily="34" charset="0"/>
                <a:cs typeface="Amazon Ember Light" panose="020B0403020204020204" pitchFamily="34" charset="0"/>
              </a:rPr>
              <a:t>Any provider</a:t>
            </a:r>
          </a:p>
        </p:txBody>
      </p:sp>
      <p:sp>
        <p:nvSpPr>
          <p:cNvPr id="95" name="TextBox 94">
            <a:extLst>
              <a:ext uri="{FF2B5EF4-FFF2-40B4-BE49-F238E27FC236}">
                <a16:creationId xmlns:a16="http://schemas.microsoft.com/office/drawing/2014/main" id="{5A3F1F21-10EB-AEE0-60D3-AB77E993F636}"/>
              </a:ext>
            </a:extLst>
          </p:cNvPr>
          <p:cNvSpPr txBox="1"/>
          <p:nvPr/>
        </p:nvSpPr>
        <p:spPr>
          <a:xfrm>
            <a:off x="9690989" y="5139619"/>
            <a:ext cx="714864" cy="276999"/>
          </a:xfrm>
          <a:prstGeom prst="rect">
            <a:avLst/>
          </a:prstGeom>
          <a:noFill/>
        </p:spPr>
        <p:txBody>
          <a:bodyPr wrap="square" lIns="0" rIns="0"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mazon Ember Light" panose="020B0403020204020204" pitchFamily="34" charset="0"/>
                <a:ea typeface="Amazon Ember Light" panose="020B0403020204020204" pitchFamily="34" charset="0"/>
                <a:cs typeface="Amazon Ember Light" panose="020B0403020204020204" pitchFamily="34" charset="0"/>
              </a:rPr>
              <a:t>OTEL</a:t>
            </a:r>
          </a:p>
        </p:txBody>
      </p:sp>
      <p:sp>
        <p:nvSpPr>
          <p:cNvPr id="96" name="TextBox 95">
            <a:extLst>
              <a:ext uri="{FF2B5EF4-FFF2-40B4-BE49-F238E27FC236}">
                <a16:creationId xmlns:a16="http://schemas.microsoft.com/office/drawing/2014/main" id="{FDCF1D32-1EE5-24C7-AA2B-F6F819D1C0C3}"/>
              </a:ext>
            </a:extLst>
          </p:cNvPr>
          <p:cNvSpPr txBox="1"/>
          <p:nvPr/>
        </p:nvSpPr>
        <p:spPr>
          <a:xfrm>
            <a:off x="1999513" y="3933715"/>
            <a:ext cx="714864" cy="276999"/>
          </a:xfrm>
          <a:prstGeom prst="rect">
            <a:avLst/>
          </a:prstGeom>
          <a:noFill/>
        </p:spPr>
        <p:txBody>
          <a:bodyPr wrap="square" lIns="0" rIns="0"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mazon Ember Light" panose="020B0403020204020204" pitchFamily="34" charset="0"/>
                <a:ea typeface="Amazon Ember Light" panose="020B0403020204020204" pitchFamily="34" charset="0"/>
                <a:cs typeface="Amazon Ember Light" panose="020B0403020204020204" pitchFamily="34" charset="0"/>
              </a:rPr>
              <a:t>A2A</a:t>
            </a:r>
          </a:p>
        </p:txBody>
      </p:sp>
      <p:sp>
        <p:nvSpPr>
          <p:cNvPr id="97" name="TextBox 96">
            <a:extLst>
              <a:ext uri="{FF2B5EF4-FFF2-40B4-BE49-F238E27FC236}">
                <a16:creationId xmlns:a16="http://schemas.microsoft.com/office/drawing/2014/main" id="{318CCE31-63FC-258F-5600-04203E61D869}"/>
              </a:ext>
            </a:extLst>
          </p:cNvPr>
          <p:cNvSpPr txBox="1"/>
          <p:nvPr/>
        </p:nvSpPr>
        <p:spPr>
          <a:xfrm>
            <a:off x="1369981" y="3718152"/>
            <a:ext cx="689291" cy="276999"/>
          </a:xfrm>
          <a:prstGeom prst="rect">
            <a:avLst/>
          </a:prstGeom>
          <a:noFill/>
        </p:spPr>
        <p:txBody>
          <a:bodyPr wrap="none" lIns="0" rIns="0"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mazon Ember Light" panose="020B0403020204020204" pitchFamily="34" charset="0"/>
                <a:ea typeface="Amazon Ember Light" panose="020B0403020204020204" pitchFamily="34" charset="0"/>
                <a:cs typeface="Amazon Ember Light" panose="020B0403020204020204" pitchFamily="34" charset="0"/>
              </a:rPr>
              <a:t>Any agent</a:t>
            </a:r>
          </a:p>
        </p:txBody>
      </p:sp>
      <p:cxnSp>
        <p:nvCxnSpPr>
          <p:cNvPr id="98" name="Straight Arrow Connector 97">
            <a:extLst>
              <a:ext uri="{FF2B5EF4-FFF2-40B4-BE49-F238E27FC236}">
                <a16:creationId xmlns:a16="http://schemas.microsoft.com/office/drawing/2014/main" id="{00768EF2-1F02-F64A-D129-2811A6DB5E41}"/>
              </a:ext>
            </a:extLst>
          </p:cNvPr>
          <p:cNvCxnSpPr>
            <a:cxnSpLocks/>
          </p:cNvCxnSpPr>
          <p:nvPr/>
        </p:nvCxnSpPr>
        <p:spPr>
          <a:xfrm flipV="1">
            <a:off x="2175547" y="3870615"/>
            <a:ext cx="359740" cy="1"/>
          </a:xfrm>
          <a:prstGeom prst="straightConnector1">
            <a:avLst/>
          </a:prstGeom>
          <a:ln w="19050" cap="rnd">
            <a:solidFill>
              <a:schemeClr val="tx1"/>
            </a:solidFill>
            <a:headEnd type="triangle" w="med" len="sm"/>
            <a:tailEnd type="triangle" w="med" len="sm"/>
          </a:ln>
        </p:spPr>
        <p:style>
          <a:lnRef idx="1">
            <a:schemeClr val="accent1"/>
          </a:lnRef>
          <a:fillRef idx="0">
            <a:schemeClr val="accent1"/>
          </a:fillRef>
          <a:effectRef idx="0">
            <a:schemeClr val="accent1"/>
          </a:effectRef>
          <a:fontRef idx="minor">
            <a:schemeClr val="tx1"/>
          </a:fontRef>
        </p:style>
      </p:cxnSp>
      <p:pic>
        <p:nvPicPr>
          <p:cNvPr id="99" name="Graphic 98">
            <a:extLst>
              <a:ext uri="{FF2B5EF4-FFF2-40B4-BE49-F238E27FC236}">
                <a16:creationId xmlns:a16="http://schemas.microsoft.com/office/drawing/2014/main" id="{139F0304-D2D2-882C-BF2A-32DA1663AC25}"/>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8238479" y="2162922"/>
            <a:ext cx="403033" cy="398920"/>
          </a:xfrm>
          <a:prstGeom prst="rect">
            <a:avLst/>
          </a:prstGeom>
        </p:spPr>
      </p:pic>
    </p:spTree>
    <p:extLst>
      <p:ext uri="{BB962C8B-B14F-4D97-AF65-F5344CB8AC3E}">
        <p14:creationId xmlns:p14="http://schemas.microsoft.com/office/powerpoint/2010/main" val="26719390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F35B4C-8455-24AE-A9FD-1C524256E544}"/>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8A0D1FC7-C30A-986E-97C1-C979ADF80B4A}"/>
              </a:ext>
            </a:extLst>
          </p:cNvPr>
          <p:cNvSpPr>
            <a:spLocks noGrp="1"/>
          </p:cNvSpPr>
          <p:nvPr>
            <p:ph type="title"/>
          </p:nvPr>
        </p:nvSpPr>
        <p:spPr>
          <a:xfrm>
            <a:off x="1294507" y="639666"/>
            <a:ext cx="10050399" cy="590931"/>
          </a:xfrm>
        </p:spPr>
        <p:txBody>
          <a:bodyPr>
            <a:normAutofit fontScale="90000"/>
          </a:bodyPr>
          <a:lstStyle/>
          <a:p>
            <a:r>
              <a:rPr lang="en-US" dirty="0"/>
              <a:t>AgentCore Runtime</a:t>
            </a:r>
          </a:p>
        </p:txBody>
      </p:sp>
      <p:pic>
        <p:nvPicPr>
          <p:cNvPr id="3" name="Graphic 2">
            <a:extLst>
              <a:ext uri="{FF2B5EF4-FFF2-40B4-BE49-F238E27FC236}">
                <a16:creationId xmlns:a16="http://schemas.microsoft.com/office/drawing/2014/main" id="{88B1174E-150B-4136-040F-D865FE4CDFE5}"/>
              </a:ext>
            </a:extLst>
          </p:cNvPr>
          <p:cNvPicPr>
            <a:picLocks noChangeAspect="1"/>
          </p:cNvPicPr>
          <p:nvPr/>
        </p:nvPicPr>
        <p:blipFill>
          <a:blip>
            <a:extLst>
              <a:ext uri="{96DAC541-7B7A-43D3-8B79-37D633B846F1}">
                <asvg:svgBlip xmlns:asvg="http://schemas.microsoft.com/office/drawing/2016/SVG/main" r:embed="rId3"/>
              </a:ext>
            </a:extLst>
          </a:blip>
          <a:srcRect t="2461" b="2461"/>
          <a:stretch/>
        </p:blipFill>
        <p:spPr>
          <a:xfrm>
            <a:off x="582452" y="632604"/>
            <a:ext cx="637725" cy="606331"/>
          </a:xfrm>
          <a:prstGeom prst="rect">
            <a:avLst/>
          </a:prstGeom>
        </p:spPr>
      </p:pic>
      <p:sp>
        <p:nvSpPr>
          <p:cNvPr id="8" name="Rounded Rectangle 7">
            <a:extLst>
              <a:ext uri="{FF2B5EF4-FFF2-40B4-BE49-F238E27FC236}">
                <a16:creationId xmlns:a16="http://schemas.microsoft.com/office/drawing/2014/main" id="{C84F5F87-9CD2-1EA7-63E8-7F6A4D92B760}"/>
              </a:ext>
            </a:extLst>
          </p:cNvPr>
          <p:cNvSpPr/>
          <p:nvPr/>
        </p:nvSpPr>
        <p:spPr>
          <a:xfrm>
            <a:off x="621625" y="2032538"/>
            <a:ext cx="3413480" cy="2419347"/>
          </a:xfrm>
          <a:prstGeom prst="roundRect">
            <a:avLst>
              <a:gd name="adj" fmla="val 4467"/>
            </a:avLst>
          </a:prstGeom>
          <a:solidFill>
            <a:schemeClr val="bg2"/>
          </a:solidFill>
          <a:ln w="19050">
            <a:gradFill flip="none" rotWithShape="1">
              <a:gsLst>
                <a:gs pos="0">
                  <a:schemeClr val="accent1"/>
                </a:gs>
                <a:gs pos="70000">
                  <a:schemeClr val="accent2"/>
                </a:gs>
              </a:gsLst>
              <a:path path="circle">
                <a:fillToRect l="100000" t="100000"/>
              </a:path>
              <a:tileRect r="-100000" b="-100000"/>
            </a:gradFill>
          </a:ln>
        </p:spPr>
        <p:style>
          <a:lnRef idx="2">
            <a:schemeClr val="accent4"/>
          </a:lnRef>
          <a:fillRef idx="1">
            <a:schemeClr val="lt1"/>
          </a:fillRef>
          <a:effectRef idx="0">
            <a:schemeClr val="accent4"/>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09051B">
                  <a:lumMod val="75000"/>
                </a:srgbClr>
              </a:solidFill>
              <a:effectLst/>
              <a:uLnTx/>
              <a:uFillTx/>
              <a:latin typeface="Amazon Ember Display"/>
              <a:ea typeface="+mn-ea"/>
              <a:cs typeface="+mn-cs"/>
            </a:endParaRPr>
          </a:p>
        </p:txBody>
      </p:sp>
      <p:sp>
        <p:nvSpPr>
          <p:cNvPr id="11" name="Rounded Rectangle 10">
            <a:extLst>
              <a:ext uri="{FF2B5EF4-FFF2-40B4-BE49-F238E27FC236}">
                <a16:creationId xmlns:a16="http://schemas.microsoft.com/office/drawing/2014/main" id="{BB6F0F10-0272-1EE0-E2DD-7EF6783F946C}"/>
              </a:ext>
            </a:extLst>
          </p:cNvPr>
          <p:cNvSpPr/>
          <p:nvPr/>
        </p:nvSpPr>
        <p:spPr>
          <a:xfrm>
            <a:off x="810434" y="2784116"/>
            <a:ext cx="2987533" cy="493776"/>
          </a:xfrm>
          <a:prstGeom prst="roundRect">
            <a:avLst>
              <a:gd name="adj" fmla="val 11206"/>
            </a:avLst>
          </a:prstGeom>
          <a:solidFill>
            <a:schemeClr val="bg1"/>
          </a:solidFill>
          <a:ln w="12700" cap="flat" cmpd="sng" algn="ctr">
            <a:gradFill flip="none" rotWithShape="1">
              <a:gsLst>
                <a:gs pos="0">
                  <a:schemeClr val="accent3"/>
                </a:gs>
                <a:gs pos="70000">
                  <a:schemeClr val="accent1"/>
                </a:gs>
              </a:gsLst>
              <a:path path="circle">
                <a:fillToRect l="100000" t="100000"/>
              </a:path>
              <a:tileRect r="-100000" b="-100000"/>
            </a:gradFill>
            <a:prstDash val="sysDash"/>
            <a:miter lim="800000"/>
          </a:ln>
          <a:effectLst/>
        </p:spPr>
        <p:txBody>
          <a:bodyPr lIns="91440" tIns="0" rIns="45720" bIns="0" rtlCol="0" anchor="ctr"/>
          <a:lstStyle/>
          <a:p>
            <a:r>
              <a:rPr lang="en-US" sz="1400" kern="0"/>
              <a:t>Framework</a:t>
            </a:r>
          </a:p>
        </p:txBody>
      </p:sp>
      <p:sp>
        <p:nvSpPr>
          <p:cNvPr id="14" name="TextBox 13">
            <a:extLst>
              <a:ext uri="{FF2B5EF4-FFF2-40B4-BE49-F238E27FC236}">
                <a16:creationId xmlns:a16="http://schemas.microsoft.com/office/drawing/2014/main" id="{BF441AF8-9B99-7235-446B-02A237B636B3}"/>
              </a:ext>
            </a:extLst>
          </p:cNvPr>
          <p:cNvSpPr txBox="1"/>
          <p:nvPr/>
        </p:nvSpPr>
        <p:spPr>
          <a:xfrm>
            <a:off x="610048" y="1704388"/>
            <a:ext cx="1701108" cy="307777"/>
          </a:xfrm>
          <a:prstGeom prst="rect">
            <a:avLst/>
          </a:prstGeom>
          <a:noFill/>
          <a:ln>
            <a:no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ea typeface="Amazon Ember Light" panose="020B0403020204020204" pitchFamily="34" charset="0"/>
                <a:cs typeface="Amazon Ember Light" panose="020B0403020204020204" pitchFamily="34" charset="0"/>
              </a:rPr>
              <a:t>Agent or tool code</a:t>
            </a:r>
          </a:p>
        </p:txBody>
      </p:sp>
      <p:grpSp>
        <p:nvGrpSpPr>
          <p:cNvPr id="15" name="Group 14">
            <a:extLst>
              <a:ext uri="{FF2B5EF4-FFF2-40B4-BE49-F238E27FC236}">
                <a16:creationId xmlns:a16="http://schemas.microsoft.com/office/drawing/2014/main" id="{7498A1AF-9512-6A26-21B6-7287C3F88F02}"/>
              </a:ext>
            </a:extLst>
          </p:cNvPr>
          <p:cNvGrpSpPr/>
          <p:nvPr/>
        </p:nvGrpSpPr>
        <p:grpSpPr>
          <a:xfrm>
            <a:off x="810434" y="2183217"/>
            <a:ext cx="2142491" cy="493776"/>
            <a:chOff x="3626731" y="5892714"/>
            <a:chExt cx="2142491" cy="493776"/>
          </a:xfrm>
        </p:grpSpPr>
        <p:sp>
          <p:nvSpPr>
            <p:cNvPr id="16" name="Rounded Rectangle 15">
              <a:extLst>
                <a:ext uri="{FF2B5EF4-FFF2-40B4-BE49-F238E27FC236}">
                  <a16:creationId xmlns:a16="http://schemas.microsoft.com/office/drawing/2014/main" id="{ECC32684-38DB-7D7E-0006-A48BA4EF7097}"/>
                </a:ext>
              </a:extLst>
            </p:cNvPr>
            <p:cNvSpPr/>
            <p:nvPr/>
          </p:nvSpPr>
          <p:spPr>
            <a:xfrm>
              <a:off x="3626731" y="5892714"/>
              <a:ext cx="2142491" cy="493776"/>
            </a:xfrm>
            <a:prstGeom prst="roundRect">
              <a:avLst>
                <a:gd name="adj" fmla="val 11206"/>
              </a:avLst>
            </a:prstGeom>
            <a:solidFill>
              <a:schemeClr val="bg1"/>
            </a:solidFill>
            <a:ln w="12700" cap="flat" cmpd="sng" algn="ctr">
              <a:gradFill flip="none" rotWithShape="1">
                <a:gsLst>
                  <a:gs pos="0">
                    <a:schemeClr val="accent3"/>
                  </a:gs>
                  <a:gs pos="70000">
                    <a:schemeClr val="accent1"/>
                  </a:gs>
                </a:gsLst>
                <a:path path="circle">
                  <a:fillToRect l="100000" t="100000"/>
                </a:path>
                <a:tileRect r="-100000" b="-100000"/>
              </a:gradFill>
              <a:prstDash val="sysDash"/>
              <a:miter lim="800000"/>
            </a:ln>
            <a:effectLst/>
          </p:spPr>
          <p:txBody>
            <a:bodyPr lIns="91440" tIns="0" rIns="45720" bIns="0" rtlCol="0" anchor="ct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a:ln>
                    <a:noFill/>
                  </a:ln>
                  <a:effectLst/>
                  <a:uLnTx/>
                  <a:uFillTx/>
                  <a:ea typeface="+mn-ea"/>
                  <a:cs typeface="+mn-cs"/>
                </a:rPr>
                <a:t>Models</a:t>
              </a:r>
            </a:p>
          </p:txBody>
        </p:sp>
        <p:pic>
          <p:nvPicPr>
            <p:cNvPr id="17" name="Picture 16">
              <a:extLst>
                <a:ext uri="{FF2B5EF4-FFF2-40B4-BE49-F238E27FC236}">
                  <a16:creationId xmlns:a16="http://schemas.microsoft.com/office/drawing/2014/main" id="{3CA4E688-1B9A-F814-3220-39F2BD34A9B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45982" y="5955971"/>
              <a:ext cx="320040" cy="320040"/>
            </a:xfrm>
            <a:prstGeom prst="rect">
              <a:avLst/>
            </a:prstGeom>
          </p:spPr>
        </p:pic>
        <p:pic>
          <p:nvPicPr>
            <p:cNvPr id="18" name="Picture 8" descr="OpenAI White Logo Icons for Modern Digital Designs">
              <a:extLst>
                <a:ext uri="{FF2B5EF4-FFF2-40B4-BE49-F238E27FC236}">
                  <a16:creationId xmlns:a16="http://schemas.microsoft.com/office/drawing/2014/main" id="{9D58FC9A-A06D-B6EE-5A31-01B87E02670E}"/>
                </a:ext>
              </a:extLst>
            </p:cNvPr>
            <p:cNvPicPr>
              <a:picLocks noChangeAspect="1" noChangeArrowheads="1"/>
            </p:cNvPicPr>
            <p:nvPr/>
          </p:nvPicPr>
          <p:blipFill>
            <a:blip r:embed="rId5">
              <a:clrChange>
                <a:clrFrom>
                  <a:srgbClr val="000000"/>
                </a:clrFrom>
                <a:clrTo>
                  <a:srgbClr val="000000">
                    <a:alpha val="0"/>
                  </a:srgbClr>
                </a:clrTo>
              </a:clrChange>
              <a:extLst>
                <a:ext uri="{28A0092B-C50C-407E-A947-70E740481C1C}">
                  <a14:useLocalDpi xmlns:a14="http://schemas.microsoft.com/office/drawing/2010/main" val="0"/>
                </a:ext>
              </a:extLst>
            </a:blip>
            <a:srcRect/>
            <a:stretch>
              <a:fillRect/>
            </a:stretch>
          </p:blipFill>
          <p:spPr bwMode="auto">
            <a:xfrm>
              <a:off x="5043881" y="5957701"/>
              <a:ext cx="320040" cy="320040"/>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2" descr="Gemini (Google) Logo Free Download S ...">
              <a:extLst>
                <a:ext uri="{FF2B5EF4-FFF2-40B4-BE49-F238E27FC236}">
                  <a16:creationId xmlns:a16="http://schemas.microsoft.com/office/drawing/2014/main" id="{7999DF00-5FF6-0239-29B5-F0FBCCEB2A5D}"/>
                </a:ext>
              </a:extLst>
            </p:cNvPr>
            <p:cNvPicPr>
              <a:picLocks noChangeAspect="1" noChangeArrowheads="1"/>
            </p:cNvPicPr>
            <p:nvPr/>
          </p:nvPicPr>
          <p:blipFill>
            <a:blip r:embed="rId6">
              <a:clrChange>
                <a:clrFrom>
                  <a:srgbClr val="000000"/>
                </a:clrFrom>
                <a:clrTo>
                  <a:srgbClr val="000000">
                    <a:alpha val="0"/>
                  </a:srgbClr>
                </a:clrTo>
              </a:clrChange>
              <a:extLst>
                <a:ext uri="{28A0092B-C50C-407E-A947-70E740481C1C}">
                  <a14:useLocalDpi xmlns:a14="http://schemas.microsoft.com/office/drawing/2010/main" val="0"/>
                </a:ext>
              </a:extLst>
            </a:blip>
            <a:srcRect/>
            <a:stretch>
              <a:fillRect/>
            </a:stretch>
          </p:blipFill>
          <p:spPr bwMode="auto">
            <a:xfrm>
              <a:off x="5385192" y="5950845"/>
              <a:ext cx="320040" cy="320040"/>
            </a:xfrm>
            <a:prstGeom prst="rect">
              <a:avLst/>
            </a:prstGeom>
            <a:noFill/>
            <a:extLst>
              <a:ext uri="{909E8E84-426E-40DD-AFC4-6F175D3DCCD1}">
                <a14:hiddenFill xmlns:a14="http://schemas.microsoft.com/office/drawing/2010/main">
                  <a:solidFill>
                    <a:srgbClr val="FFFFFF"/>
                  </a:solidFill>
                </a14:hiddenFill>
              </a:ext>
            </a:extLst>
          </p:spPr>
        </p:pic>
      </p:grpSp>
      <p:pic>
        <p:nvPicPr>
          <p:cNvPr id="20" name="Picture 6" descr="CrewAI Logo Free Download SVG, PNG a... · LobeHub">
            <a:extLst>
              <a:ext uri="{FF2B5EF4-FFF2-40B4-BE49-F238E27FC236}">
                <a16:creationId xmlns:a16="http://schemas.microsoft.com/office/drawing/2014/main" id="{FBDB56FE-A5AA-CA63-6C56-259936844366}"/>
              </a:ext>
            </a:extLst>
          </p:cNvPr>
          <p:cNvPicPr>
            <a:picLocks noChangeAspect="1" noChangeArrowheads="1"/>
          </p:cNvPicPr>
          <p:nvPr/>
        </p:nvPicPr>
        <p:blipFill>
          <a:blip r:embed="rId7">
            <a:clrChange>
              <a:clrFrom>
                <a:srgbClr val="000000"/>
              </a:clrFrom>
              <a:clrTo>
                <a:srgbClr val="000000">
                  <a:alpha val="0"/>
                </a:srgbClr>
              </a:clrTo>
            </a:clrChange>
            <a:extLst>
              <a:ext uri="{28A0092B-C50C-407E-A947-70E740481C1C}">
                <a14:useLocalDpi xmlns:a14="http://schemas.microsoft.com/office/drawing/2010/main" val="0"/>
              </a:ext>
            </a:extLst>
          </a:blip>
          <a:srcRect/>
          <a:stretch>
            <a:fillRect/>
          </a:stretch>
        </p:blipFill>
        <p:spPr bwMode="auto">
          <a:xfrm>
            <a:off x="3204335" y="2933468"/>
            <a:ext cx="207264" cy="195072"/>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4" descr="LangGraph (LangChain) Logo Free Down... · LobeHub">
            <a:extLst>
              <a:ext uri="{FF2B5EF4-FFF2-40B4-BE49-F238E27FC236}">
                <a16:creationId xmlns:a16="http://schemas.microsoft.com/office/drawing/2014/main" id="{1D302DF1-9D9A-1B36-092A-0A922A515C8F}"/>
              </a:ext>
            </a:extLst>
          </p:cNvPr>
          <p:cNvPicPr>
            <a:picLocks noChangeAspect="1" noChangeArrowheads="1"/>
          </p:cNvPicPr>
          <p:nvPr/>
        </p:nvPicPr>
        <p:blipFill rotWithShape="1">
          <a:blip r:embed="rId8">
            <a:clrChange>
              <a:clrFrom>
                <a:srgbClr val="000000"/>
              </a:clrFrom>
              <a:clrTo>
                <a:srgbClr val="000000">
                  <a:alpha val="0"/>
                </a:srgbClr>
              </a:clrTo>
            </a:clrChange>
            <a:extLst>
              <a:ext uri="{28A0092B-C50C-407E-A947-70E740481C1C}">
                <a14:useLocalDpi xmlns:a14="http://schemas.microsoft.com/office/drawing/2010/main" val="0"/>
              </a:ext>
            </a:extLst>
          </a:blip>
          <a:srcRect t="20841" b="20841"/>
          <a:stretch>
            <a:fillRect/>
          </a:stretch>
        </p:blipFill>
        <p:spPr bwMode="auto">
          <a:xfrm>
            <a:off x="2826735" y="2945683"/>
            <a:ext cx="310896" cy="170643"/>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 descr="LangChain Icon White Logo PNG Vector (SVG) Free Download">
            <a:extLst>
              <a:ext uri="{FF2B5EF4-FFF2-40B4-BE49-F238E27FC236}">
                <a16:creationId xmlns:a16="http://schemas.microsoft.com/office/drawing/2014/main" id="{0CC3CB58-FB86-EE9A-32FF-F4646B63371A}"/>
              </a:ext>
            </a:extLst>
          </p:cNvPr>
          <p:cNvPicPr>
            <a:picLocks noChangeAspect="1" noChangeArrowheads="1"/>
          </p:cNvPicPr>
          <p:nvPr/>
        </p:nvPicPr>
        <p:blipFill rotWithShape="1">
          <a:blip r:embed="rId9">
            <a:clrChange>
              <a:clrFrom>
                <a:srgbClr val="203D3D"/>
              </a:clrFrom>
              <a:clrTo>
                <a:srgbClr val="203D3D">
                  <a:alpha val="0"/>
                </a:srgbClr>
              </a:clrTo>
            </a:clrChange>
            <a:extLst>
              <a:ext uri="{28A0092B-C50C-407E-A947-70E740481C1C}">
                <a14:useLocalDpi xmlns:a14="http://schemas.microsoft.com/office/drawing/2010/main" val="0"/>
              </a:ext>
            </a:extLst>
          </a:blip>
          <a:srcRect l="9343" t="26608" r="6920" b="26287"/>
          <a:stretch>
            <a:fillRect/>
          </a:stretch>
        </p:blipFill>
        <p:spPr bwMode="auto">
          <a:xfrm>
            <a:off x="2417377" y="2944859"/>
            <a:ext cx="325419" cy="172291"/>
          </a:xfrm>
          <a:prstGeom prst="rect">
            <a:avLst/>
          </a:prstGeom>
          <a:noFill/>
          <a:extLst>
            <a:ext uri="{909E8E84-426E-40DD-AFC4-6F175D3DCCD1}">
              <a14:hiddenFill xmlns:a14="http://schemas.microsoft.com/office/drawing/2010/main">
                <a:solidFill>
                  <a:srgbClr val="FFFFFF"/>
                </a:solidFill>
              </a14:hiddenFill>
            </a:ext>
          </a:extLst>
        </p:spPr>
      </p:pic>
      <p:pic>
        <p:nvPicPr>
          <p:cNvPr id="23" name="Graphic 22">
            <a:extLst>
              <a:ext uri="{FF2B5EF4-FFF2-40B4-BE49-F238E27FC236}">
                <a16:creationId xmlns:a16="http://schemas.microsoft.com/office/drawing/2014/main" id="{56C72C51-1E47-1690-CB74-44986E3E728C}"/>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2192667" y="2931309"/>
            <a:ext cx="104140" cy="199390"/>
          </a:xfrm>
          <a:prstGeom prst="rect">
            <a:avLst/>
          </a:prstGeom>
        </p:spPr>
      </p:pic>
      <p:pic>
        <p:nvPicPr>
          <p:cNvPr id="24" name="Picture 2" descr="LlamaIndex Logo Free Download SVG, P... · LobeHub">
            <a:extLst>
              <a:ext uri="{FF2B5EF4-FFF2-40B4-BE49-F238E27FC236}">
                <a16:creationId xmlns:a16="http://schemas.microsoft.com/office/drawing/2014/main" id="{3BD8F7BF-5A3B-F529-C71A-056E00221BC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472591" y="2918658"/>
            <a:ext cx="224692" cy="224692"/>
          </a:xfrm>
          <a:prstGeom prst="rect">
            <a:avLst/>
          </a:prstGeom>
          <a:noFill/>
          <a:extLst>
            <a:ext uri="{909E8E84-426E-40DD-AFC4-6F175D3DCCD1}">
              <a14:hiddenFill xmlns:a14="http://schemas.microsoft.com/office/drawing/2010/main">
                <a:solidFill>
                  <a:srgbClr val="FFFFFF"/>
                </a:solidFill>
              </a14:hiddenFill>
            </a:ext>
          </a:extLst>
        </p:spPr>
      </p:pic>
      <p:sp>
        <p:nvSpPr>
          <p:cNvPr id="25" name="TextBox 24">
            <a:extLst>
              <a:ext uri="{FF2B5EF4-FFF2-40B4-BE49-F238E27FC236}">
                <a16:creationId xmlns:a16="http://schemas.microsoft.com/office/drawing/2014/main" id="{D1657940-C9C2-FDC6-B941-A36015342DA1}"/>
              </a:ext>
            </a:extLst>
          </p:cNvPr>
          <p:cNvSpPr txBox="1"/>
          <p:nvPr/>
        </p:nvSpPr>
        <p:spPr>
          <a:xfrm>
            <a:off x="1298493" y="3519756"/>
            <a:ext cx="2436564" cy="307777"/>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err="1">
                <a:ln>
                  <a:noFill/>
                </a:ln>
                <a:solidFill>
                  <a:srgbClr val="FFFFFF"/>
                </a:solidFill>
                <a:effectLst/>
                <a:uLnTx/>
                <a:uFillTx/>
                <a:ea typeface="Amazon Ember Light" panose="020B0403020204020204" pitchFamily="34" charset="0"/>
                <a:cs typeface="Amazon Ember Light" panose="020B0403020204020204" pitchFamily="34" charset="0"/>
              </a:rPr>
              <a:t>AgentCore</a:t>
            </a:r>
            <a:r>
              <a:rPr kumimoji="0" lang="en-US" sz="1400" b="0" i="0" u="none" strike="noStrike" kern="1200" cap="none" spc="0" normalizeH="0" baseline="0" noProof="0">
                <a:ln>
                  <a:noFill/>
                </a:ln>
                <a:solidFill>
                  <a:srgbClr val="FFFFFF"/>
                </a:solidFill>
                <a:effectLst/>
                <a:uLnTx/>
                <a:uFillTx/>
                <a:ea typeface="Amazon Ember Light" panose="020B0403020204020204" pitchFamily="34" charset="0"/>
                <a:cs typeface="Amazon Ember Light" panose="020B0403020204020204" pitchFamily="34" charset="0"/>
              </a:rPr>
              <a:t> Runtime decorator</a:t>
            </a:r>
          </a:p>
        </p:txBody>
      </p:sp>
      <p:sp>
        <p:nvSpPr>
          <p:cNvPr id="26" name="TextBox 25">
            <a:extLst>
              <a:ext uri="{FF2B5EF4-FFF2-40B4-BE49-F238E27FC236}">
                <a16:creationId xmlns:a16="http://schemas.microsoft.com/office/drawing/2014/main" id="{A85D6057-DC62-B903-A657-6E1D34EFB608}"/>
              </a:ext>
            </a:extLst>
          </p:cNvPr>
          <p:cNvSpPr txBox="1"/>
          <p:nvPr/>
        </p:nvSpPr>
        <p:spPr>
          <a:xfrm>
            <a:off x="2216578" y="3253859"/>
            <a:ext cx="120226" cy="338554"/>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ea typeface="Amazon Ember Light" panose="020B0403020204020204" pitchFamily="34" charset="0"/>
                <a:cs typeface="Amazon Ember Light" panose="020B0403020204020204" pitchFamily="34" charset="0"/>
              </a:rPr>
              <a:t>+</a:t>
            </a:r>
          </a:p>
        </p:txBody>
      </p:sp>
      <p:cxnSp>
        <p:nvCxnSpPr>
          <p:cNvPr id="31" name="Straight Arrow Connector 30">
            <a:extLst>
              <a:ext uri="{FF2B5EF4-FFF2-40B4-BE49-F238E27FC236}">
                <a16:creationId xmlns:a16="http://schemas.microsoft.com/office/drawing/2014/main" id="{52584C95-1C18-5D79-7217-8128E0A4469D}"/>
              </a:ext>
            </a:extLst>
          </p:cNvPr>
          <p:cNvCxnSpPr>
            <a:cxnSpLocks/>
          </p:cNvCxnSpPr>
          <p:nvPr/>
        </p:nvCxnSpPr>
        <p:spPr>
          <a:xfrm>
            <a:off x="4040965" y="2834124"/>
            <a:ext cx="1113663" cy="1"/>
          </a:xfrm>
          <a:prstGeom prst="straightConnector1">
            <a:avLst/>
          </a:prstGeom>
          <a:ln w="12700">
            <a:solidFill>
              <a:schemeClr val="tx1"/>
            </a:solidFill>
            <a:prstDash val="solid"/>
            <a:tailEnd type="arrow" w="med" len="sm"/>
          </a:ln>
        </p:spPr>
        <p:style>
          <a:lnRef idx="2">
            <a:schemeClr val="accent1"/>
          </a:lnRef>
          <a:fillRef idx="0">
            <a:schemeClr val="accent1"/>
          </a:fillRef>
          <a:effectRef idx="1">
            <a:schemeClr val="accent1"/>
          </a:effectRef>
          <a:fontRef idx="minor">
            <a:schemeClr val="tx1"/>
          </a:fontRef>
        </p:style>
      </p:cxnSp>
      <p:sp>
        <p:nvSpPr>
          <p:cNvPr id="33" name="TextBox 32">
            <a:extLst>
              <a:ext uri="{FF2B5EF4-FFF2-40B4-BE49-F238E27FC236}">
                <a16:creationId xmlns:a16="http://schemas.microsoft.com/office/drawing/2014/main" id="{9A4C9165-A6E2-AF28-44DD-C44D320FC2E2}"/>
              </a:ext>
            </a:extLst>
          </p:cNvPr>
          <p:cNvSpPr txBox="1"/>
          <p:nvPr/>
        </p:nvSpPr>
        <p:spPr>
          <a:xfrm>
            <a:off x="4052776" y="2471880"/>
            <a:ext cx="960519"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effectLst/>
                <a:uLnTx/>
                <a:uFillTx/>
                <a:ea typeface="Amazon Ember Light" panose="020B0403020204020204" pitchFamily="34" charset="0"/>
                <a:cs typeface="Amazon Ember Light" panose="020B0403020204020204" pitchFamily="34" charset="0"/>
              </a:rPr>
              <a:t>configure</a:t>
            </a:r>
          </a:p>
        </p:txBody>
      </p:sp>
      <p:sp>
        <p:nvSpPr>
          <p:cNvPr id="57" name="Rounded Rectangle 56">
            <a:extLst>
              <a:ext uri="{FF2B5EF4-FFF2-40B4-BE49-F238E27FC236}">
                <a16:creationId xmlns:a16="http://schemas.microsoft.com/office/drawing/2014/main" id="{8410FEA7-4EF0-32F7-B9B6-492E5BE08C6D}"/>
              </a:ext>
            </a:extLst>
          </p:cNvPr>
          <p:cNvSpPr/>
          <p:nvPr/>
        </p:nvSpPr>
        <p:spPr>
          <a:xfrm>
            <a:off x="5160487" y="2009283"/>
            <a:ext cx="956140" cy="616109"/>
          </a:xfrm>
          <a:prstGeom prst="roundRect">
            <a:avLst>
              <a:gd name="adj" fmla="val 17215"/>
            </a:avLst>
          </a:prstGeom>
          <a:solidFill>
            <a:schemeClr val="bg2"/>
          </a:solidFill>
          <a:ln w="19050">
            <a:gradFill flip="none" rotWithShape="1">
              <a:gsLst>
                <a:gs pos="0">
                  <a:schemeClr val="accent1"/>
                </a:gs>
                <a:gs pos="70000">
                  <a:schemeClr val="accent2"/>
                </a:gs>
              </a:gsLst>
              <a:path path="circle">
                <a:fillToRect l="100000" t="100000"/>
              </a:path>
              <a:tileRect r="-100000" b="-100000"/>
            </a:gradFill>
          </a:ln>
        </p:spPr>
        <p:style>
          <a:lnRef idx="2">
            <a:schemeClr val="accent4"/>
          </a:lnRef>
          <a:fillRef idx="1">
            <a:schemeClr val="lt1"/>
          </a:fillRef>
          <a:effectRef idx="0">
            <a:schemeClr val="accent4"/>
          </a:effectRef>
          <a:fontRef idx="minor">
            <a:schemeClr val="dk1"/>
          </a:fontRef>
        </p:style>
        <p:txBody>
          <a:bodyPr lIns="91440" tIns="45720" rIns="91440" bIns="45720" rtlCol="0" anchor="ctr"/>
          <a:lstStyle/>
          <a:p>
            <a:r>
              <a:rPr lang="en-US" sz="1400">
                <a:solidFill>
                  <a:schemeClr val="tx1"/>
                </a:solidFill>
              </a:rPr>
              <a:t>Docker file</a:t>
            </a:r>
            <a:endParaRPr lang="en-US">
              <a:solidFill>
                <a:schemeClr val="tx1"/>
              </a:solidFill>
            </a:endParaRPr>
          </a:p>
        </p:txBody>
      </p:sp>
      <p:sp>
        <p:nvSpPr>
          <p:cNvPr id="62" name="Rounded Rectangle 61">
            <a:extLst>
              <a:ext uri="{FF2B5EF4-FFF2-40B4-BE49-F238E27FC236}">
                <a16:creationId xmlns:a16="http://schemas.microsoft.com/office/drawing/2014/main" id="{EE8789B1-0A8A-7915-14EA-CC064B9C9F53}"/>
              </a:ext>
            </a:extLst>
          </p:cNvPr>
          <p:cNvSpPr/>
          <p:nvPr/>
        </p:nvSpPr>
        <p:spPr>
          <a:xfrm>
            <a:off x="9061284" y="2011880"/>
            <a:ext cx="2524446" cy="1850169"/>
          </a:xfrm>
          <a:prstGeom prst="roundRect">
            <a:avLst>
              <a:gd name="adj" fmla="val 5650"/>
            </a:avLst>
          </a:prstGeom>
          <a:solidFill>
            <a:schemeClr val="bg2"/>
          </a:solidFill>
          <a:ln w="19050">
            <a:gradFill flip="none" rotWithShape="1">
              <a:gsLst>
                <a:gs pos="0">
                  <a:schemeClr val="accent1"/>
                </a:gs>
                <a:gs pos="70000">
                  <a:schemeClr val="accent2"/>
                </a:gs>
              </a:gsLst>
              <a:path path="circle">
                <a:fillToRect l="100000" t="100000"/>
              </a:path>
              <a:tileRect r="-100000" b="-100000"/>
            </a:gradFill>
          </a:ln>
        </p:spPr>
        <p:style>
          <a:lnRef idx="2">
            <a:schemeClr val="accent4"/>
          </a:lnRef>
          <a:fillRef idx="1">
            <a:schemeClr val="lt1"/>
          </a:fillRef>
          <a:effectRef idx="0">
            <a:schemeClr val="accent4"/>
          </a:effectRef>
          <a:fontRef idx="minor">
            <a:schemeClr val="dk1"/>
          </a:fontRef>
        </p:style>
        <p:txBody>
          <a:bodyPr rtlCol="0" anchor="ctr"/>
          <a:lstStyle/>
          <a:p>
            <a:pPr algn="ctr"/>
            <a:endParaRPr lang="en-US" sz="1600">
              <a:solidFill>
                <a:srgbClr val="09051B">
                  <a:lumMod val="75000"/>
                </a:srgbClr>
              </a:solidFill>
              <a:latin typeface="Amazon Ember Display"/>
            </a:endParaRPr>
          </a:p>
        </p:txBody>
      </p:sp>
      <p:sp>
        <p:nvSpPr>
          <p:cNvPr id="63" name="TextBox 62">
            <a:extLst>
              <a:ext uri="{FF2B5EF4-FFF2-40B4-BE49-F238E27FC236}">
                <a16:creationId xmlns:a16="http://schemas.microsoft.com/office/drawing/2014/main" id="{D9EE09A4-F67A-E899-9E85-004121115EF7}"/>
              </a:ext>
            </a:extLst>
          </p:cNvPr>
          <p:cNvSpPr txBox="1"/>
          <p:nvPr/>
        </p:nvSpPr>
        <p:spPr>
          <a:xfrm>
            <a:off x="9435240" y="1555542"/>
            <a:ext cx="1784464" cy="307777"/>
          </a:xfrm>
          <a:prstGeom prst="rect">
            <a:avLst/>
          </a:prstGeom>
          <a:noFill/>
          <a:ln>
            <a:noFill/>
          </a:ln>
        </p:spPr>
        <p:txBody>
          <a:bodyPr wrap="none" rtlCol="0">
            <a:spAutoFit/>
          </a:bodyPr>
          <a:lstStyle>
            <a:defPPr>
              <a:defRPr lang="en-US"/>
            </a:defPPr>
            <a:lvl1pPr marR="0" lvl="0" indent="0" algn="ctr" fontAlgn="auto">
              <a:lnSpc>
                <a:spcPct val="100000"/>
              </a:lnSpc>
              <a:spcBef>
                <a:spcPts val="0"/>
              </a:spcBef>
              <a:spcAft>
                <a:spcPts val="0"/>
              </a:spcAft>
              <a:buClrTx/>
              <a:buSzTx/>
              <a:buFontTx/>
              <a:buNone/>
              <a:tabLst/>
              <a:defRPr kumimoji="0" sz="1400" b="0" i="0" u="none" strike="noStrike" cap="none" spc="0" normalizeH="0" baseline="0">
                <a:ln>
                  <a:noFill/>
                </a:ln>
                <a:solidFill>
                  <a:srgbClr val="FFFFFF"/>
                </a:solidFill>
                <a:effectLst/>
                <a:uLnTx/>
                <a:uFillTx/>
                <a:ea typeface="Amazon Ember Light" panose="020B0403020204020204" pitchFamily="34" charset="0"/>
                <a:cs typeface="Amazon Ember Light" panose="020B0403020204020204" pitchFamily="34" charset="0"/>
              </a:defRPr>
            </a:lvl1pPr>
          </a:lstStyle>
          <a:p>
            <a:r>
              <a:rPr lang="en-US" err="1"/>
              <a:t>AgentCore</a:t>
            </a:r>
            <a:r>
              <a:rPr lang="en-US"/>
              <a:t> Runtime</a:t>
            </a:r>
          </a:p>
        </p:txBody>
      </p:sp>
      <p:sp>
        <p:nvSpPr>
          <p:cNvPr id="65" name="Rounded Rectangle 64">
            <a:extLst>
              <a:ext uri="{FF2B5EF4-FFF2-40B4-BE49-F238E27FC236}">
                <a16:creationId xmlns:a16="http://schemas.microsoft.com/office/drawing/2014/main" id="{2DB34117-226B-FAB8-98BC-98581F324B39}"/>
              </a:ext>
            </a:extLst>
          </p:cNvPr>
          <p:cNvSpPr/>
          <p:nvPr/>
        </p:nvSpPr>
        <p:spPr>
          <a:xfrm>
            <a:off x="9201193" y="2947339"/>
            <a:ext cx="2278188" cy="585216"/>
          </a:xfrm>
          <a:prstGeom prst="roundRect">
            <a:avLst>
              <a:gd name="adj" fmla="val 8925"/>
            </a:avLst>
          </a:prstGeom>
          <a:solidFill>
            <a:schemeClr val="bg1"/>
          </a:solidFill>
          <a:ln w="12700" cap="flat" cmpd="sng" algn="ctr">
            <a:gradFill flip="none" rotWithShape="1">
              <a:gsLst>
                <a:gs pos="0">
                  <a:schemeClr val="accent3"/>
                </a:gs>
                <a:gs pos="70000">
                  <a:schemeClr val="accent1"/>
                </a:gs>
              </a:gsLst>
              <a:path path="circle">
                <a:fillToRect l="100000" t="100000"/>
              </a:path>
              <a:tileRect r="-100000" b="-100000"/>
            </a:gradFill>
            <a:prstDash val="sysDash"/>
            <a:miter lim="800000"/>
          </a:ln>
          <a:effectLst/>
        </p:spPr>
        <p:txBody>
          <a:bodyPr lIns="548640" tIns="0" rIns="0" bIns="0" rtlCol="0" anchor="ctr"/>
          <a:lstStyle/>
          <a:p>
            <a:r>
              <a:rPr lang="en-US" sz="1400" kern="0" err="1"/>
              <a:t>AgentCore</a:t>
            </a:r>
            <a:r>
              <a:rPr lang="en-US" sz="1400" kern="0"/>
              <a:t> Runtime Endpoint</a:t>
            </a:r>
          </a:p>
        </p:txBody>
      </p:sp>
      <p:sp>
        <p:nvSpPr>
          <p:cNvPr id="67" name="Rounded Rectangle 66">
            <a:extLst>
              <a:ext uri="{FF2B5EF4-FFF2-40B4-BE49-F238E27FC236}">
                <a16:creationId xmlns:a16="http://schemas.microsoft.com/office/drawing/2014/main" id="{8744A9C0-0F4C-EBCA-03EE-0B2A8353281D}"/>
              </a:ext>
            </a:extLst>
          </p:cNvPr>
          <p:cNvSpPr/>
          <p:nvPr/>
        </p:nvSpPr>
        <p:spPr>
          <a:xfrm>
            <a:off x="6586921" y="2085023"/>
            <a:ext cx="1278063" cy="474726"/>
          </a:xfrm>
          <a:prstGeom prst="roundRect">
            <a:avLst>
              <a:gd name="adj" fmla="val 12554"/>
            </a:avLst>
          </a:prstGeom>
          <a:solidFill>
            <a:schemeClr val="bg1"/>
          </a:solidFill>
          <a:ln w="12700" cap="flat" cmpd="sng" algn="ctr">
            <a:gradFill flip="none" rotWithShape="1">
              <a:gsLst>
                <a:gs pos="0">
                  <a:schemeClr val="accent3"/>
                </a:gs>
                <a:gs pos="70000">
                  <a:schemeClr val="accent1"/>
                </a:gs>
              </a:gsLst>
              <a:path path="circle">
                <a:fillToRect l="100000" t="100000"/>
              </a:path>
              <a:tileRect r="-100000" b="-100000"/>
            </a:gradFill>
            <a:prstDash val="sysDash"/>
            <a:miter lim="800000"/>
          </a:ln>
          <a:effectLst/>
        </p:spPr>
        <p:txBody>
          <a:bodyPr lIns="91440" tIns="0" rIns="45720" bIns="0" rtlCol="0" anchor="ctr"/>
          <a:lstStyle/>
          <a:p>
            <a:r>
              <a:rPr lang="en-US" sz="1400" kern="0"/>
              <a:t>Amazon ECR Repository</a:t>
            </a:r>
          </a:p>
        </p:txBody>
      </p:sp>
      <p:cxnSp>
        <p:nvCxnSpPr>
          <p:cNvPr id="68" name="Straight Arrow Connector 67">
            <a:extLst>
              <a:ext uri="{FF2B5EF4-FFF2-40B4-BE49-F238E27FC236}">
                <a16:creationId xmlns:a16="http://schemas.microsoft.com/office/drawing/2014/main" id="{E0C11F43-3CCF-0CD7-DDC0-BCC19129E83C}"/>
              </a:ext>
            </a:extLst>
          </p:cNvPr>
          <p:cNvCxnSpPr>
            <a:cxnSpLocks/>
          </p:cNvCxnSpPr>
          <p:nvPr/>
        </p:nvCxnSpPr>
        <p:spPr>
          <a:xfrm>
            <a:off x="7864564" y="2374487"/>
            <a:ext cx="1191006" cy="9525"/>
          </a:xfrm>
          <a:prstGeom prst="straightConnector1">
            <a:avLst/>
          </a:prstGeom>
          <a:ln w="12700">
            <a:solidFill>
              <a:schemeClr val="tx1"/>
            </a:solidFill>
            <a:prstDash val="solid"/>
            <a:tailEnd type="arrow" w="med" len="sm"/>
          </a:ln>
        </p:spPr>
        <p:style>
          <a:lnRef idx="2">
            <a:schemeClr val="accent1"/>
          </a:lnRef>
          <a:fillRef idx="0">
            <a:schemeClr val="accent1"/>
          </a:fillRef>
          <a:effectRef idx="1">
            <a:schemeClr val="accent1"/>
          </a:effectRef>
          <a:fontRef idx="minor">
            <a:schemeClr val="tx1"/>
          </a:fontRef>
        </p:style>
      </p:cxnSp>
      <p:sp>
        <p:nvSpPr>
          <p:cNvPr id="71" name="TextBox 70">
            <a:extLst>
              <a:ext uri="{FF2B5EF4-FFF2-40B4-BE49-F238E27FC236}">
                <a16:creationId xmlns:a16="http://schemas.microsoft.com/office/drawing/2014/main" id="{7E204F77-A0CB-BC6C-B32C-9614FEC5ABB9}"/>
              </a:ext>
            </a:extLst>
          </p:cNvPr>
          <p:cNvSpPr txBox="1"/>
          <p:nvPr/>
        </p:nvSpPr>
        <p:spPr>
          <a:xfrm>
            <a:off x="8138884" y="2081355"/>
            <a:ext cx="728084" cy="307777"/>
          </a:xfrm>
          <a:prstGeom prst="rect">
            <a:avLst/>
          </a:prstGeom>
          <a:noFill/>
        </p:spPr>
        <p:txBody>
          <a:bodyPr wrap="none" rtlCol="0">
            <a:spAutoFit/>
          </a:bodyPr>
          <a:lstStyle/>
          <a:p>
            <a:pPr>
              <a:defRPr/>
            </a:pPr>
            <a:r>
              <a:rPr lang="en-US" sz="1400">
                <a:ea typeface="Amazon Ember Light" panose="020B0403020204020204" pitchFamily="34" charset="0"/>
                <a:cs typeface="Amazon Ember Light" panose="020B0403020204020204" pitchFamily="34" charset="0"/>
              </a:rPr>
              <a:t>launch</a:t>
            </a:r>
          </a:p>
        </p:txBody>
      </p:sp>
      <p:sp>
        <p:nvSpPr>
          <p:cNvPr id="72" name="TextBox 71">
            <a:extLst>
              <a:ext uri="{FF2B5EF4-FFF2-40B4-BE49-F238E27FC236}">
                <a16:creationId xmlns:a16="http://schemas.microsoft.com/office/drawing/2014/main" id="{2F4C47A5-86D8-FD3E-0CC2-0ED518618252}"/>
              </a:ext>
            </a:extLst>
          </p:cNvPr>
          <p:cNvSpPr txBox="1"/>
          <p:nvPr/>
        </p:nvSpPr>
        <p:spPr>
          <a:xfrm>
            <a:off x="6407766" y="5710388"/>
            <a:ext cx="1159292" cy="307777"/>
          </a:xfrm>
          <a:prstGeom prst="rect">
            <a:avLst/>
          </a:prstGeom>
          <a:noFill/>
          <a:ln>
            <a:noFill/>
          </a:ln>
        </p:spPr>
        <p:txBody>
          <a:bodyPr wrap="none" rtlCol="0">
            <a:spAutoFit/>
          </a:bodyPr>
          <a:lstStyle>
            <a:defPPr>
              <a:defRPr lang="en-US"/>
            </a:defPPr>
            <a:lvl1pPr marR="0" lvl="0" indent="0" algn="ctr" fontAlgn="auto">
              <a:lnSpc>
                <a:spcPct val="100000"/>
              </a:lnSpc>
              <a:spcBef>
                <a:spcPts val="0"/>
              </a:spcBef>
              <a:spcAft>
                <a:spcPts val="0"/>
              </a:spcAft>
              <a:buClrTx/>
              <a:buSzTx/>
              <a:buFontTx/>
              <a:buNone/>
              <a:tabLst/>
              <a:defRPr kumimoji="0" sz="1400" b="0" i="0" u="none" strike="noStrike" cap="none" spc="0" normalizeH="0" baseline="0">
                <a:ln>
                  <a:noFill/>
                </a:ln>
                <a:solidFill>
                  <a:srgbClr val="FFFFFF"/>
                </a:solidFill>
                <a:effectLst/>
                <a:uLnTx/>
                <a:uFillTx/>
                <a:ea typeface="Amazon Ember Light" panose="020B0403020204020204" pitchFamily="34" charset="0"/>
                <a:cs typeface="Amazon Ember Light" panose="020B0403020204020204" pitchFamily="34" charset="0"/>
              </a:defRPr>
            </a:lvl1pPr>
          </a:lstStyle>
          <a:p>
            <a:r>
              <a:rPr lang="en-US"/>
              <a:t>Application </a:t>
            </a:r>
          </a:p>
        </p:txBody>
      </p:sp>
      <p:cxnSp>
        <p:nvCxnSpPr>
          <p:cNvPr id="75" name="Straight Arrow Connector 74">
            <a:extLst>
              <a:ext uri="{FF2B5EF4-FFF2-40B4-BE49-F238E27FC236}">
                <a16:creationId xmlns:a16="http://schemas.microsoft.com/office/drawing/2014/main" id="{E3184002-AB16-8801-B04D-2E2E3CE0968B}"/>
              </a:ext>
            </a:extLst>
          </p:cNvPr>
          <p:cNvCxnSpPr>
            <a:cxnSpLocks/>
          </p:cNvCxnSpPr>
          <p:nvPr/>
        </p:nvCxnSpPr>
        <p:spPr>
          <a:xfrm flipV="1">
            <a:off x="2396070" y="4521083"/>
            <a:ext cx="0" cy="640080"/>
          </a:xfrm>
          <a:prstGeom prst="straightConnector1">
            <a:avLst/>
          </a:prstGeom>
          <a:ln w="12700">
            <a:solidFill>
              <a:schemeClr val="tx1"/>
            </a:solidFill>
            <a:prstDash val="solid"/>
            <a:tailEnd type="arrow" w="med" len="sm"/>
          </a:ln>
        </p:spPr>
        <p:style>
          <a:lnRef idx="2">
            <a:schemeClr val="accent1"/>
          </a:lnRef>
          <a:fillRef idx="0">
            <a:schemeClr val="accent1"/>
          </a:fillRef>
          <a:effectRef idx="1">
            <a:schemeClr val="accent1"/>
          </a:effectRef>
          <a:fontRef idx="minor">
            <a:schemeClr val="tx1"/>
          </a:fontRef>
        </p:style>
      </p:cxnSp>
      <p:cxnSp>
        <p:nvCxnSpPr>
          <p:cNvPr id="77" name="Straight Arrow Connector 76">
            <a:extLst>
              <a:ext uri="{FF2B5EF4-FFF2-40B4-BE49-F238E27FC236}">
                <a16:creationId xmlns:a16="http://schemas.microsoft.com/office/drawing/2014/main" id="{2D82AC68-2060-A247-579A-FAE7CC075E64}"/>
              </a:ext>
            </a:extLst>
          </p:cNvPr>
          <p:cNvCxnSpPr>
            <a:cxnSpLocks/>
          </p:cNvCxnSpPr>
          <p:nvPr/>
        </p:nvCxnSpPr>
        <p:spPr>
          <a:xfrm>
            <a:off x="5564371" y="5330571"/>
            <a:ext cx="1051560" cy="0"/>
          </a:xfrm>
          <a:prstGeom prst="straightConnector1">
            <a:avLst/>
          </a:prstGeom>
          <a:ln w="12700">
            <a:solidFill>
              <a:schemeClr val="tx1"/>
            </a:solidFill>
            <a:prstDash val="solid"/>
            <a:tailEnd type="arrow" w="med" len="sm"/>
          </a:ln>
        </p:spPr>
        <p:style>
          <a:lnRef idx="2">
            <a:schemeClr val="accent1"/>
          </a:lnRef>
          <a:fillRef idx="0">
            <a:schemeClr val="accent1"/>
          </a:fillRef>
          <a:effectRef idx="1">
            <a:schemeClr val="accent1"/>
          </a:effectRef>
          <a:fontRef idx="minor">
            <a:schemeClr val="tx1"/>
          </a:fontRef>
        </p:style>
      </p:cxnSp>
      <p:sp>
        <p:nvSpPr>
          <p:cNvPr id="84" name="TextBox 83">
            <a:extLst>
              <a:ext uri="{FF2B5EF4-FFF2-40B4-BE49-F238E27FC236}">
                <a16:creationId xmlns:a16="http://schemas.microsoft.com/office/drawing/2014/main" id="{E421AB8B-A9C6-AE9F-7884-D134E6DAF8A6}"/>
              </a:ext>
            </a:extLst>
          </p:cNvPr>
          <p:cNvSpPr txBox="1"/>
          <p:nvPr/>
        </p:nvSpPr>
        <p:spPr>
          <a:xfrm>
            <a:off x="7704724" y="4961239"/>
            <a:ext cx="721672" cy="307777"/>
          </a:xfrm>
          <a:prstGeom prst="rect">
            <a:avLst/>
          </a:prstGeom>
          <a:noFill/>
        </p:spPr>
        <p:txBody>
          <a:bodyPr wrap="none" rtlCol="0">
            <a:spAutoFit/>
          </a:bodyPr>
          <a:lstStyle>
            <a:defPPr>
              <a:defRPr lang="en-US"/>
            </a:defPPr>
            <a:lvl1pPr>
              <a:defRPr sz="1400">
                <a:ea typeface="Amazon Ember Light" panose="020B0403020204020204" pitchFamily="34" charset="0"/>
                <a:cs typeface="Amazon Ember Light" panose="020B0403020204020204" pitchFamily="34" charset="0"/>
              </a:defRPr>
            </a:lvl1pPr>
          </a:lstStyle>
          <a:p>
            <a:r>
              <a:rPr lang="en-US"/>
              <a:t>invoke</a:t>
            </a:r>
          </a:p>
        </p:txBody>
      </p:sp>
      <p:sp>
        <p:nvSpPr>
          <p:cNvPr id="85" name="TextBox 84">
            <a:extLst>
              <a:ext uri="{FF2B5EF4-FFF2-40B4-BE49-F238E27FC236}">
                <a16:creationId xmlns:a16="http://schemas.microsoft.com/office/drawing/2014/main" id="{23EEE115-BED5-F97A-CF1E-B614BFA07DA1}"/>
              </a:ext>
            </a:extLst>
          </p:cNvPr>
          <p:cNvSpPr txBox="1"/>
          <p:nvPr/>
        </p:nvSpPr>
        <p:spPr>
          <a:xfrm>
            <a:off x="5002429" y="5710388"/>
            <a:ext cx="596638" cy="307777"/>
          </a:xfrm>
          <a:prstGeom prst="rect">
            <a:avLst/>
          </a:prstGeom>
          <a:noFill/>
          <a:ln>
            <a:no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ea typeface="Amazon Ember Light" panose="020B0403020204020204" pitchFamily="34" charset="0"/>
                <a:cs typeface="Amazon Ember Light" panose="020B0403020204020204" pitchFamily="34" charset="0"/>
              </a:rPr>
              <a:t>User</a:t>
            </a:r>
            <a:r>
              <a:rPr kumimoji="0" lang="en-US" sz="1400" b="0" i="0" u="none" strike="noStrike" kern="1200" cap="none" spc="0" normalizeH="0" baseline="0" noProof="0">
                <a:ln>
                  <a:noFill/>
                </a:ln>
                <a:solidFill>
                  <a:srgbClr val="FFFFFF"/>
                </a:solidFill>
                <a:effectLst/>
                <a:uLnTx/>
                <a:uFillTx/>
                <a:latin typeface="Amazon Ember Light" panose="020B0403020204020204" pitchFamily="34" charset="0"/>
                <a:ea typeface="Amazon Ember Light" panose="020B0403020204020204" pitchFamily="34" charset="0"/>
                <a:cs typeface="Amazon Ember Light" panose="020B0403020204020204" pitchFamily="34" charset="0"/>
              </a:rPr>
              <a:t> </a:t>
            </a:r>
          </a:p>
        </p:txBody>
      </p:sp>
      <p:sp>
        <p:nvSpPr>
          <p:cNvPr id="86" name="TextBox 85">
            <a:extLst>
              <a:ext uri="{FF2B5EF4-FFF2-40B4-BE49-F238E27FC236}">
                <a16:creationId xmlns:a16="http://schemas.microsoft.com/office/drawing/2014/main" id="{4030CDA9-0D10-8876-EE97-D96F9D0EB37F}"/>
              </a:ext>
            </a:extLst>
          </p:cNvPr>
          <p:cNvSpPr txBox="1"/>
          <p:nvPr/>
        </p:nvSpPr>
        <p:spPr>
          <a:xfrm>
            <a:off x="1294507" y="3811084"/>
            <a:ext cx="2548776" cy="307777"/>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err="1">
                <a:ln>
                  <a:noFill/>
                </a:ln>
                <a:solidFill>
                  <a:srgbClr val="FFFFFF"/>
                </a:solidFill>
                <a:effectLst/>
                <a:uLnTx/>
                <a:uFillTx/>
                <a:ea typeface="Amazon Ember Light" panose="020B0403020204020204" pitchFamily="34" charset="0"/>
                <a:cs typeface="Amazon Ember Light" panose="020B0403020204020204" pitchFamily="34" charset="0"/>
              </a:rPr>
              <a:t>AgentCore</a:t>
            </a:r>
            <a:r>
              <a:rPr kumimoji="0" lang="en-US" sz="1400" b="0" i="0" u="none" strike="noStrike" kern="1200" cap="none" spc="0" normalizeH="0" baseline="0" noProof="0">
                <a:ln>
                  <a:noFill/>
                </a:ln>
                <a:solidFill>
                  <a:srgbClr val="FFFFFF"/>
                </a:solidFill>
                <a:effectLst/>
                <a:uLnTx/>
                <a:uFillTx/>
                <a:ea typeface="Amazon Ember Light" panose="020B0403020204020204" pitchFamily="34" charset="0"/>
                <a:cs typeface="Amazon Ember Light" panose="020B0403020204020204" pitchFamily="34" charset="0"/>
              </a:rPr>
              <a:t> Observability config</a:t>
            </a:r>
          </a:p>
        </p:txBody>
      </p:sp>
      <p:sp>
        <p:nvSpPr>
          <p:cNvPr id="87" name="TextBox 86">
            <a:extLst>
              <a:ext uri="{FF2B5EF4-FFF2-40B4-BE49-F238E27FC236}">
                <a16:creationId xmlns:a16="http://schemas.microsoft.com/office/drawing/2014/main" id="{D0920617-ECBC-42F7-015C-D3992D6C10DE}"/>
              </a:ext>
            </a:extLst>
          </p:cNvPr>
          <p:cNvSpPr txBox="1"/>
          <p:nvPr/>
        </p:nvSpPr>
        <p:spPr>
          <a:xfrm>
            <a:off x="1351392" y="4102413"/>
            <a:ext cx="2099934" cy="307777"/>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ea typeface="Amazon Ember Light" panose="020B0403020204020204" pitchFamily="34" charset="0"/>
                <a:cs typeface="Amazon Ember Light" panose="020B0403020204020204" pitchFamily="34" charset="0"/>
              </a:rPr>
              <a:t>AgentCore Identity config</a:t>
            </a:r>
          </a:p>
        </p:txBody>
      </p:sp>
      <p:pic>
        <p:nvPicPr>
          <p:cNvPr id="88" name="Graphic 87">
            <a:extLst>
              <a:ext uri="{FF2B5EF4-FFF2-40B4-BE49-F238E27FC236}">
                <a16:creationId xmlns:a16="http://schemas.microsoft.com/office/drawing/2014/main" id="{EC2D07D7-3683-AACA-C8C8-031A47E8C17D}"/>
              </a:ext>
            </a:extLst>
          </p:cNvPr>
          <p:cNvPicPr>
            <a:picLocks noChangeAspect="1"/>
          </p:cNvPicPr>
          <p:nvPr/>
        </p:nvPicPr>
        <p:blipFill>
          <a:blip>
            <a:extLst>
              <a:ext uri="{96DAC541-7B7A-43D3-8B79-37D633B846F1}">
                <asvg:svgBlip xmlns:asvg="http://schemas.microsoft.com/office/drawing/2016/SVG/main" r:embed="rId12"/>
              </a:ext>
            </a:extLst>
          </a:blip>
          <a:srcRect t="1322" b="1322"/>
          <a:stretch/>
        </p:blipFill>
        <p:spPr>
          <a:xfrm>
            <a:off x="767723" y="3731330"/>
            <a:ext cx="469612" cy="457200"/>
          </a:xfrm>
          <a:prstGeom prst="rect">
            <a:avLst/>
          </a:prstGeom>
        </p:spPr>
      </p:pic>
      <p:pic>
        <p:nvPicPr>
          <p:cNvPr id="89" name="Graphic 88">
            <a:extLst>
              <a:ext uri="{FF2B5EF4-FFF2-40B4-BE49-F238E27FC236}">
                <a16:creationId xmlns:a16="http://schemas.microsoft.com/office/drawing/2014/main" id="{E6D80E70-EAF6-6BFB-BD25-42238781CCBB}"/>
              </a:ext>
            </a:extLst>
          </p:cNvPr>
          <p:cNvPicPr>
            <a:picLocks noChangeAspect="1"/>
          </p:cNvPicPr>
          <p:nvPr/>
        </p:nvPicPr>
        <p:blipFill>
          <a:blip>
            <a:extLst>
              <a:ext uri="{96DAC541-7B7A-43D3-8B79-37D633B846F1}">
                <asvg:svgBlip xmlns:asvg="http://schemas.microsoft.com/office/drawing/2016/SVG/main" r:embed="rId3"/>
              </a:ext>
            </a:extLst>
          </a:blip>
          <a:stretch/>
        </p:blipFill>
        <p:spPr>
          <a:xfrm>
            <a:off x="9282101" y="3052381"/>
            <a:ext cx="365570" cy="365570"/>
          </a:xfrm>
          <a:prstGeom prst="rect">
            <a:avLst/>
          </a:prstGeom>
        </p:spPr>
      </p:pic>
      <p:sp>
        <p:nvSpPr>
          <p:cNvPr id="90" name="Freeform: Shape 27">
            <a:extLst>
              <a:ext uri="{FF2B5EF4-FFF2-40B4-BE49-F238E27FC236}">
                <a16:creationId xmlns:a16="http://schemas.microsoft.com/office/drawing/2014/main" id="{7A11E69A-2799-FEE1-1764-344EBC852F51}"/>
              </a:ext>
            </a:extLst>
          </p:cNvPr>
          <p:cNvSpPr/>
          <p:nvPr/>
        </p:nvSpPr>
        <p:spPr>
          <a:xfrm>
            <a:off x="7412028" y="3913631"/>
            <a:ext cx="2918735" cy="1416935"/>
          </a:xfrm>
          <a:custGeom>
            <a:avLst/>
            <a:gdLst>
              <a:gd name="connsiteX0" fmla="*/ 0 w 1509823"/>
              <a:gd name="connsiteY0" fmla="*/ 652130 h 652130"/>
              <a:gd name="connsiteX1" fmla="*/ 1509823 w 1509823"/>
              <a:gd name="connsiteY1" fmla="*/ 652130 h 652130"/>
              <a:gd name="connsiteX2" fmla="*/ 1509823 w 1509823"/>
              <a:gd name="connsiteY2" fmla="*/ 0 h 652130"/>
            </a:gdLst>
            <a:ahLst/>
            <a:cxnLst>
              <a:cxn ang="0">
                <a:pos x="connsiteX0" y="connsiteY0"/>
              </a:cxn>
              <a:cxn ang="0">
                <a:pos x="connsiteX1" y="connsiteY1"/>
              </a:cxn>
              <a:cxn ang="0">
                <a:pos x="connsiteX2" y="connsiteY2"/>
              </a:cxn>
            </a:cxnLst>
            <a:rect l="l" t="t" r="r" b="b"/>
            <a:pathLst>
              <a:path w="1509823" h="652130">
                <a:moveTo>
                  <a:pt x="0" y="652130"/>
                </a:moveTo>
                <a:lnTo>
                  <a:pt x="1509823" y="652130"/>
                </a:lnTo>
                <a:lnTo>
                  <a:pt x="1509823" y="0"/>
                </a:lnTo>
              </a:path>
            </a:pathLst>
          </a:custGeom>
          <a:ln w="12700">
            <a:solidFill>
              <a:schemeClr val="tx1"/>
            </a:solidFill>
            <a:prstDash val="solid"/>
            <a:tailEnd type="arrow" w="med" len="sm"/>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91" name="Freeform: Shape 29">
            <a:extLst>
              <a:ext uri="{FF2B5EF4-FFF2-40B4-BE49-F238E27FC236}">
                <a16:creationId xmlns:a16="http://schemas.microsoft.com/office/drawing/2014/main" id="{FACA0355-FC43-3D63-DA15-4653D5BF0361}"/>
              </a:ext>
            </a:extLst>
          </p:cNvPr>
          <p:cNvSpPr>
            <a:spLocks noChangeAspect="1"/>
          </p:cNvSpPr>
          <p:nvPr/>
        </p:nvSpPr>
        <p:spPr>
          <a:xfrm>
            <a:off x="5010901" y="5010531"/>
            <a:ext cx="579693" cy="640080"/>
          </a:xfrm>
          <a:custGeom>
            <a:avLst/>
            <a:gdLst>
              <a:gd name="connsiteX0" fmla="*/ 301561 w 384047"/>
              <a:gd name="connsiteY0" fmla="*/ 109061 h 424053"/>
              <a:gd name="connsiteX1" fmla="*/ 192500 w 384047"/>
              <a:gd name="connsiteY1" fmla="*/ 218123 h 424053"/>
              <a:gd name="connsiteX2" fmla="*/ 83439 w 384047"/>
              <a:gd name="connsiteY2" fmla="*/ 109061 h 424053"/>
              <a:gd name="connsiteX3" fmla="*/ 192500 w 384047"/>
              <a:gd name="connsiteY3" fmla="*/ 0 h 424053"/>
              <a:gd name="connsiteX4" fmla="*/ 301561 w 384047"/>
              <a:gd name="connsiteY4" fmla="*/ 109061 h 424053"/>
              <a:gd name="connsiteX5" fmla="*/ 384048 w 384047"/>
              <a:gd name="connsiteY5" fmla="*/ 424053 h 424053"/>
              <a:gd name="connsiteX6" fmla="*/ 191357 w 384047"/>
              <a:gd name="connsiteY6" fmla="*/ 225171 h 424053"/>
              <a:gd name="connsiteX7" fmla="*/ 93250 w 384047"/>
              <a:gd name="connsiteY7" fmla="*/ 253270 h 424053"/>
              <a:gd name="connsiteX8" fmla="*/ 0 w 384047"/>
              <a:gd name="connsiteY8" fmla="*/ 424053 h 424053"/>
              <a:gd name="connsiteX9" fmla="*/ 384048 w 384047"/>
              <a:gd name="connsiteY9" fmla="*/ 424053 h 424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4047" h="424053">
                <a:moveTo>
                  <a:pt x="301561" y="109061"/>
                </a:moveTo>
                <a:cubicBezTo>
                  <a:pt x="301561" y="169450"/>
                  <a:pt x="252889" y="218123"/>
                  <a:pt x="192500" y="218123"/>
                </a:cubicBezTo>
                <a:cubicBezTo>
                  <a:pt x="132112" y="218123"/>
                  <a:pt x="83439" y="169450"/>
                  <a:pt x="83439" y="109061"/>
                </a:cubicBezTo>
                <a:cubicBezTo>
                  <a:pt x="83439" y="48673"/>
                  <a:pt x="132112" y="0"/>
                  <a:pt x="192500" y="0"/>
                </a:cubicBezTo>
                <a:cubicBezTo>
                  <a:pt x="252889" y="0"/>
                  <a:pt x="301561" y="48673"/>
                  <a:pt x="301561" y="109061"/>
                </a:cubicBezTo>
                <a:moveTo>
                  <a:pt x="384048" y="424053"/>
                </a:moveTo>
                <a:cubicBezTo>
                  <a:pt x="384048" y="313658"/>
                  <a:pt x="298323" y="225171"/>
                  <a:pt x="191357" y="225171"/>
                </a:cubicBezTo>
                <a:cubicBezTo>
                  <a:pt x="155734" y="225171"/>
                  <a:pt x="122111" y="235458"/>
                  <a:pt x="93250" y="253270"/>
                </a:cubicBezTo>
                <a:cubicBezTo>
                  <a:pt x="37719" y="288227"/>
                  <a:pt x="0" y="351377"/>
                  <a:pt x="0" y="424053"/>
                </a:cubicBezTo>
                <a:lnTo>
                  <a:pt x="384048" y="424053"/>
                </a:lnTo>
                <a:close/>
              </a:path>
            </a:pathLst>
          </a:custGeom>
          <a:noFill/>
          <a:ln w="19050" cap="flat">
            <a:solidFill>
              <a:schemeClr val="tx1"/>
            </a:solidFill>
            <a:prstDash val="solid"/>
            <a:round/>
          </a:ln>
        </p:spPr>
        <p:txBody>
          <a:bodyPr rtlCol="0" anchor="ctr"/>
          <a:lstStyle/>
          <a:p>
            <a:endParaRPr lang="en-US"/>
          </a:p>
        </p:txBody>
      </p:sp>
      <p:grpSp>
        <p:nvGrpSpPr>
          <p:cNvPr id="92" name="Group 91">
            <a:extLst>
              <a:ext uri="{FF2B5EF4-FFF2-40B4-BE49-F238E27FC236}">
                <a16:creationId xmlns:a16="http://schemas.microsoft.com/office/drawing/2014/main" id="{002358AE-5418-0B0B-C441-7E869549D764}"/>
              </a:ext>
            </a:extLst>
          </p:cNvPr>
          <p:cNvGrpSpPr>
            <a:grpSpLocks noChangeAspect="1"/>
          </p:cNvGrpSpPr>
          <p:nvPr/>
        </p:nvGrpSpPr>
        <p:grpSpPr>
          <a:xfrm>
            <a:off x="6586237" y="5054932"/>
            <a:ext cx="810387" cy="551268"/>
            <a:chOff x="10382275" y="2708527"/>
            <a:chExt cx="810387" cy="551268"/>
          </a:xfrm>
        </p:grpSpPr>
        <p:sp>
          <p:nvSpPr>
            <p:cNvPr id="93" name="Freeform: Shape 36">
              <a:extLst>
                <a:ext uri="{FF2B5EF4-FFF2-40B4-BE49-F238E27FC236}">
                  <a16:creationId xmlns:a16="http://schemas.microsoft.com/office/drawing/2014/main" id="{7BB1A1C6-974B-588B-50D5-2F770EA69B3B}"/>
                </a:ext>
              </a:extLst>
            </p:cNvPr>
            <p:cNvSpPr/>
            <p:nvPr/>
          </p:nvSpPr>
          <p:spPr>
            <a:xfrm>
              <a:off x="10382275" y="2708527"/>
              <a:ext cx="810387" cy="551268"/>
            </a:xfrm>
            <a:custGeom>
              <a:avLst/>
              <a:gdLst>
                <a:gd name="connsiteX0" fmla="*/ 0 w 810387"/>
                <a:gd name="connsiteY0" fmla="*/ 493776 h 551268"/>
                <a:gd name="connsiteX1" fmla="*/ 810387 w 810387"/>
                <a:gd name="connsiteY1" fmla="*/ 493776 h 551268"/>
                <a:gd name="connsiteX2" fmla="*/ 810387 w 810387"/>
                <a:gd name="connsiteY2" fmla="*/ 533781 h 551268"/>
                <a:gd name="connsiteX3" fmla="*/ 805472 w 810387"/>
                <a:gd name="connsiteY3" fmla="*/ 538124 h 551268"/>
                <a:gd name="connsiteX4" fmla="*/ 768210 w 810387"/>
                <a:gd name="connsiteY4" fmla="*/ 551269 h 551268"/>
                <a:gd name="connsiteX5" fmla="*/ 47777 w 810387"/>
                <a:gd name="connsiteY5" fmla="*/ 551269 h 551268"/>
                <a:gd name="connsiteX6" fmla="*/ 2743 w 810387"/>
                <a:gd name="connsiteY6" fmla="*/ 535953 h 551268"/>
                <a:gd name="connsiteX7" fmla="*/ 0 w 810387"/>
                <a:gd name="connsiteY7" fmla="*/ 533781 h 551268"/>
                <a:gd name="connsiteX8" fmla="*/ 0 w 810387"/>
                <a:gd name="connsiteY8" fmla="*/ 493776 h 551268"/>
                <a:gd name="connsiteX9" fmla="*/ 0 w 810387"/>
                <a:gd name="connsiteY9" fmla="*/ 493776 h 551268"/>
                <a:gd name="connsiteX10" fmla="*/ 700888 w 810387"/>
                <a:gd name="connsiteY10" fmla="*/ 426568 h 551268"/>
                <a:gd name="connsiteX11" fmla="*/ 700888 w 810387"/>
                <a:gd name="connsiteY11" fmla="*/ 426568 h 551268"/>
                <a:gd name="connsiteX12" fmla="*/ 697573 w 810387"/>
                <a:gd name="connsiteY12" fmla="*/ 53492 h 551268"/>
                <a:gd name="connsiteX13" fmla="*/ 681114 w 810387"/>
                <a:gd name="connsiteY13" fmla="*/ 37033 h 551268"/>
                <a:gd name="connsiteX14" fmla="*/ 125959 w 810387"/>
                <a:gd name="connsiteY14" fmla="*/ 37033 h 551268"/>
                <a:gd name="connsiteX15" fmla="*/ 109499 w 810387"/>
                <a:gd name="connsiteY15" fmla="*/ 53492 h 551268"/>
                <a:gd name="connsiteX16" fmla="*/ 109499 w 810387"/>
                <a:gd name="connsiteY16" fmla="*/ 426568 h 551268"/>
                <a:gd name="connsiteX17" fmla="*/ 125959 w 810387"/>
                <a:gd name="connsiteY17" fmla="*/ 443027 h 551268"/>
                <a:gd name="connsiteX18" fmla="*/ 684428 w 810387"/>
                <a:gd name="connsiteY18" fmla="*/ 443027 h 551268"/>
                <a:gd name="connsiteX19" fmla="*/ 700888 w 810387"/>
                <a:gd name="connsiteY19" fmla="*/ 426568 h 551268"/>
                <a:gd name="connsiteX20" fmla="*/ 700888 w 810387"/>
                <a:gd name="connsiteY20" fmla="*/ 426568 h 551268"/>
                <a:gd name="connsiteX21" fmla="*/ 724433 w 810387"/>
                <a:gd name="connsiteY21" fmla="*/ 491604 h 551268"/>
                <a:gd name="connsiteX22" fmla="*/ 740893 w 810387"/>
                <a:gd name="connsiteY22" fmla="*/ 475145 h 551268"/>
                <a:gd name="connsiteX23" fmla="*/ 740893 w 810387"/>
                <a:gd name="connsiteY23" fmla="*/ 475145 h 551268"/>
                <a:gd name="connsiteX24" fmla="*/ 740893 w 810387"/>
                <a:gd name="connsiteY24" fmla="*/ 16459 h 551268"/>
                <a:gd name="connsiteX25" fmla="*/ 724433 w 810387"/>
                <a:gd name="connsiteY25" fmla="*/ 0 h 551268"/>
                <a:gd name="connsiteX26" fmla="*/ 85839 w 810387"/>
                <a:gd name="connsiteY26" fmla="*/ 0 h 551268"/>
                <a:gd name="connsiteX27" fmla="*/ 69380 w 810387"/>
                <a:gd name="connsiteY27" fmla="*/ 16459 h 551268"/>
                <a:gd name="connsiteX28" fmla="*/ 69380 w 810387"/>
                <a:gd name="connsiteY28" fmla="*/ 475145 h 551268"/>
                <a:gd name="connsiteX29" fmla="*/ 85839 w 810387"/>
                <a:gd name="connsiteY29" fmla="*/ 491604 h 551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810387" h="551268">
                  <a:moveTo>
                    <a:pt x="0" y="493776"/>
                  </a:moveTo>
                  <a:lnTo>
                    <a:pt x="810387" y="493776"/>
                  </a:lnTo>
                  <a:lnTo>
                    <a:pt x="810387" y="533781"/>
                  </a:lnTo>
                  <a:lnTo>
                    <a:pt x="805472" y="538124"/>
                  </a:lnTo>
                  <a:cubicBezTo>
                    <a:pt x="795071" y="546926"/>
                    <a:pt x="781926" y="551269"/>
                    <a:pt x="768210" y="551269"/>
                  </a:cubicBezTo>
                  <a:lnTo>
                    <a:pt x="47777" y="551269"/>
                  </a:lnTo>
                  <a:cubicBezTo>
                    <a:pt x="31890" y="551269"/>
                    <a:pt x="16002" y="545783"/>
                    <a:pt x="2743" y="535953"/>
                  </a:cubicBezTo>
                  <a:lnTo>
                    <a:pt x="0" y="533781"/>
                  </a:lnTo>
                  <a:lnTo>
                    <a:pt x="0" y="493776"/>
                  </a:lnTo>
                  <a:lnTo>
                    <a:pt x="0" y="493776"/>
                  </a:lnTo>
                  <a:close/>
                  <a:moveTo>
                    <a:pt x="700888" y="426568"/>
                  </a:moveTo>
                  <a:lnTo>
                    <a:pt x="700888" y="426568"/>
                  </a:lnTo>
                  <a:lnTo>
                    <a:pt x="697573" y="53492"/>
                  </a:lnTo>
                  <a:cubicBezTo>
                    <a:pt x="697573" y="44120"/>
                    <a:pt x="689915" y="37033"/>
                    <a:pt x="681114" y="37033"/>
                  </a:cubicBezTo>
                  <a:lnTo>
                    <a:pt x="125959" y="37033"/>
                  </a:lnTo>
                  <a:cubicBezTo>
                    <a:pt x="116586" y="37033"/>
                    <a:pt x="109499" y="44691"/>
                    <a:pt x="109499" y="53492"/>
                  </a:cubicBezTo>
                  <a:lnTo>
                    <a:pt x="109499" y="426568"/>
                  </a:lnTo>
                  <a:cubicBezTo>
                    <a:pt x="109499" y="435940"/>
                    <a:pt x="117158" y="443027"/>
                    <a:pt x="125959" y="443027"/>
                  </a:cubicBezTo>
                  <a:lnTo>
                    <a:pt x="684428" y="443027"/>
                  </a:lnTo>
                  <a:cubicBezTo>
                    <a:pt x="693801" y="443027"/>
                    <a:pt x="700888" y="435369"/>
                    <a:pt x="700888" y="426568"/>
                  </a:cubicBezTo>
                  <a:lnTo>
                    <a:pt x="700888" y="426568"/>
                  </a:lnTo>
                  <a:close/>
                  <a:moveTo>
                    <a:pt x="724433" y="491604"/>
                  </a:moveTo>
                  <a:cubicBezTo>
                    <a:pt x="733806" y="491604"/>
                    <a:pt x="740893" y="483946"/>
                    <a:pt x="740893" y="475145"/>
                  </a:cubicBezTo>
                  <a:lnTo>
                    <a:pt x="740893" y="475145"/>
                  </a:lnTo>
                  <a:lnTo>
                    <a:pt x="740893" y="16459"/>
                  </a:lnTo>
                  <a:cubicBezTo>
                    <a:pt x="740893" y="7087"/>
                    <a:pt x="733235" y="0"/>
                    <a:pt x="724433" y="0"/>
                  </a:cubicBezTo>
                  <a:lnTo>
                    <a:pt x="85839" y="0"/>
                  </a:lnTo>
                  <a:cubicBezTo>
                    <a:pt x="76467" y="0"/>
                    <a:pt x="69380" y="7658"/>
                    <a:pt x="69380" y="16459"/>
                  </a:cubicBezTo>
                  <a:lnTo>
                    <a:pt x="69380" y="475145"/>
                  </a:lnTo>
                  <a:cubicBezTo>
                    <a:pt x="69380" y="484518"/>
                    <a:pt x="77038" y="491604"/>
                    <a:pt x="85839" y="491604"/>
                  </a:cubicBezTo>
                </a:path>
              </a:pathLst>
            </a:custGeom>
            <a:noFill/>
            <a:ln w="19050" cap="flat">
              <a:solidFill>
                <a:schemeClr val="tx1"/>
              </a:solidFill>
              <a:prstDash val="solid"/>
              <a:round/>
            </a:ln>
          </p:spPr>
          <p:txBody>
            <a:bodyPr rtlCol="0" anchor="ctr"/>
            <a:lstStyle/>
            <a:p>
              <a:endParaRPr lang="en-US"/>
            </a:p>
          </p:txBody>
        </p:sp>
        <p:sp>
          <p:nvSpPr>
            <p:cNvPr id="94" name="Freeform: Shape 39">
              <a:extLst>
                <a:ext uri="{FF2B5EF4-FFF2-40B4-BE49-F238E27FC236}">
                  <a16:creationId xmlns:a16="http://schemas.microsoft.com/office/drawing/2014/main" id="{785F7111-3031-4D4B-4E71-487F0D336BA4}"/>
                </a:ext>
              </a:extLst>
            </p:cNvPr>
            <p:cNvSpPr/>
            <p:nvPr/>
          </p:nvSpPr>
          <p:spPr>
            <a:xfrm>
              <a:off x="10630992" y="2790137"/>
              <a:ext cx="312953" cy="312724"/>
            </a:xfrm>
            <a:custGeom>
              <a:avLst/>
              <a:gdLst>
                <a:gd name="connsiteX0" fmla="*/ 273406 w 312953"/>
                <a:gd name="connsiteY0" fmla="*/ 52692 h 312724"/>
                <a:gd name="connsiteX1" fmla="*/ 217513 w 312953"/>
                <a:gd name="connsiteY1" fmla="*/ 77724 h 312724"/>
                <a:gd name="connsiteX2" fmla="*/ 158877 w 312953"/>
                <a:gd name="connsiteY2" fmla="*/ 82182 h 312724"/>
                <a:gd name="connsiteX3" fmla="*/ 90640 w 312953"/>
                <a:gd name="connsiteY3" fmla="*/ 76124 h 312724"/>
                <a:gd name="connsiteX4" fmla="*/ 44006 w 312953"/>
                <a:gd name="connsiteY4" fmla="*/ 49492 h 312724"/>
                <a:gd name="connsiteX5" fmla="*/ 241859 w 312953"/>
                <a:gd name="connsiteY5" fmla="*/ 156362 h 312724"/>
                <a:gd name="connsiteX6" fmla="*/ 155219 w 312953"/>
                <a:gd name="connsiteY6" fmla="*/ 0 h 312724"/>
                <a:gd name="connsiteX7" fmla="*/ 68580 w 312953"/>
                <a:gd name="connsiteY7" fmla="*/ 156362 h 312724"/>
                <a:gd name="connsiteX8" fmla="*/ 155219 w 312953"/>
                <a:gd name="connsiteY8" fmla="*/ 312725 h 312724"/>
                <a:gd name="connsiteX9" fmla="*/ 241859 w 312953"/>
                <a:gd name="connsiteY9" fmla="*/ 156362 h 312724"/>
                <a:gd name="connsiteX10" fmla="*/ 241859 w 312953"/>
                <a:gd name="connsiteY10" fmla="*/ 156362 h 312724"/>
                <a:gd name="connsiteX11" fmla="*/ 0 w 312953"/>
                <a:gd name="connsiteY11" fmla="*/ 156362 h 312724"/>
                <a:gd name="connsiteX12" fmla="*/ 312953 w 312953"/>
                <a:gd name="connsiteY12" fmla="*/ 156362 h 312724"/>
                <a:gd name="connsiteX13" fmla="*/ 269977 w 312953"/>
                <a:gd name="connsiteY13" fmla="*/ 263576 h 312724"/>
                <a:gd name="connsiteX14" fmla="*/ 269977 w 312953"/>
                <a:gd name="connsiteY14" fmla="*/ 263576 h 312724"/>
                <a:gd name="connsiteX15" fmla="*/ 216370 w 312953"/>
                <a:gd name="connsiteY15" fmla="*/ 237858 h 312724"/>
                <a:gd name="connsiteX16" fmla="*/ 216370 w 312953"/>
                <a:gd name="connsiteY16" fmla="*/ 237858 h 312724"/>
                <a:gd name="connsiteX17" fmla="*/ 155219 w 312953"/>
                <a:gd name="connsiteY17" fmla="*/ 233286 h 312724"/>
                <a:gd name="connsiteX18" fmla="*/ 90640 w 312953"/>
                <a:gd name="connsiteY18" fmla="*/ 238658 h 312724"/>
                <a:gd name="connsiteX19" fmla="*/ 41148 w 312953"/>
                <a:gd name="connsiteY19" fmla="*/ 261518 h 312724"/>
                <a:gd name="connsiteX20" fmla="*/ 312725 w 312953"/>
                <a:gd name="connsiteY20" fmla="*/ 156362 h 312724"/>
                <a:gd name="connsiteX21" fmla="*/ 157048 w 312953"/>
                <a:gd name="connsiteY21" fmla="*/ 0 h 312724"/>
                <a:gd name="connsiteX22" fmla="*/ 1372 w 312953"/>
                <a:gd name="connsiteY22" fmla="*/ 156362 h 312724"/>
                <a:gd name="connsiteX23" fmla="*/ 157048 w 312953"/>
                <a:gd name="connsiteY23" fmla="*/ 312725 h 312724"/>
                <a:gd name="connsiteX24" fmla="*/ 312725 w 312953"/>
                <a:gd name="connsiteY24" fmla="*/ 156362 h 312724"/>
                <a:gd name="connsiteX25" fmla="*/ 312725 w 312953"/>
                <a:gd name="connsiteY25" fmla="*/ 156362 h 312724"/>
                <a:gd name="connsiteX26" fmla="*/ 156362 w 312953"/>
                <a:gd name="connsiteY26" fmla="*/ 4115 h 312724"/>
                <a:gd name="connsiteX27" fmla="*/ 156362 w 312953"/>
                <a:gd name="connsiteY27" fmla="*/ 309524 h 31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312953" h="312724">
                  <a:moveTo>
                    <a:pt x="273406" y="52692"/>
                  </a:moveTo>
                  <a:cubicBezTo>
                    <a:pt x="269977" y="63436"/>
                    <a:pt x="249060" y="72581"/>
                    <a:pt x="217513" y="77724"/>
                  </a:cubicBezTo>
                  <a:cubicBezTo>
                    <a:pt x="200482" y="80582"/>
                    <a:pt x="180708" y="82182"/>
                    <a:pt x="158877" y="82182"/>
                  </a:cubicBezTo>
                  <a:cubicBezTo>
                    <a:pt x="132702" y="82182"/>
                    <a:pt x="109157" y="79896"/>
                    <a:pt x="90640" y="76124"/>
                  </a:cubicBezTo>
                  <a:cubicBezTo>
                    <a:pt x="61722" y="70066"/>
                    <a:pt x="44006" y="60465"/>
                    <a:pt x="44006" y="49492"/>
                  </a:cubicBezTo>
                  <a:moveTo>
                    <a:pt x="241859" y="156362"/>
                  </a:moveTo>
                  <a:cubicBezTo>
                    <a:pt x="241859" y="70066"/>
                    <a:pt x="203111" y="0"/>
                    <a:pt x="155219" y="0"/>
                  </a:cubicBezTo>
                  <a:cubicBezTo>
                    <a:pt x="107328" y="0"/>
                    <a:pt x="68580" y="69952"/>
                    <a:pt x="68580" y="156362"/>
                  </a:cubicBezTo>
                  <a:cubicBezTo>
                    <a:pt x="68580" y="242773"/>
                    <a:pt x="107328" y="312725"/>
                    <a:pt x="155219" y="312725"/>
                  </a:cubicBezTo>
                  <a:cubicBezTo>
                    <a:pt x="203111" y="312725"/>
                    <a:pt x="241859" y="242773"/>
                    <a:pt x="241859" y="156362"/>
                  </a:cubicBezTo>
                  <a:lnTo>
                    <a:pt x="241859" y="156362"/>
                  </a:lnTo>
                  <a:close/>
                  <a:moveTo>
                    <a:pt x="0" y="156362"/>
                  </a:moveTo>
                  <a:lnTo>
                    <a:pt x="312953" y="156362"/>
                  </a:lnTo>
                  <a:moveTo>
                    <a:pt x="269977" y="263576"/>
                  </a:moveTo>
                  <a:lnTo>
                    <a:pt x="269977" y="263576"/>
                  </a:lnTo>
                  <a:cubicBezTo>
                    <a:pt x="267691" y="252717"/>
                    <a:pt x="247460" y="243230"/>
                    <a:pt x="216370" y="237858"/>
                  </a:cubicBezTo>
                  <a:lnTo>
                    <a:pt x="216370" y="237858"/>
                  </a:lnTo>
                  <a:cubicBezTo>
                    <a:pt x="198882" y="234887"/>
                    <a:pt x="178194" y="233286"/>
                    <a:pt x="155219" y="233286"/>
                  </a:cubicBezTo>
                  <a:cubicBezTo>
                    <a:pt x="130645" y="233286"/>
                    <a:pt x="108585" y="235115"/>
                    <a:pt x="90640" y="238658"/>
                  </a:cubicBezTo>
                  <a:cubicBezTo>
                    <a:pt x="63551" y="243802"/>
                    <a:pt x="45377" y="252032"/>
                    <a:pt x="41148" y="261518"/>
                  </a:cubicBezTo>
                  <a:moveTo>
                    <a:pt x="312725" y="156362"/>
                  </a:moveTo>
                  <a:cubicBezTo>
                    <a:pt x="312725" y="70066"/>
                    <a:pt x="243002" y="0"/>
                    <a:pt x="157048" y="0"/>
                  </a:cubicBezTo>
                  <a:cubicBezTo>
                    <a:pt x="71095" y="0"/>
                    <a:pt x="1372" y="69952"/>
                    <a:pt x="1372" y="156362"/>
                  </a:cubicBezTo>
                  <a:cubicBezTo>
                    <a:pt x="1372" y="242773"/>
                    <a:pt x="71095" y="312725"/>
                    <a:pt x="157048" y="312725"/>
                  </a:cubicBezTo>
                  <a:cubicBezTo>
                    <a:pt x="243002" y="312725"/>
                    <a:pt x="312725" y="242773"/>
                    <a:pt x="312725" y="156362"/>
                  </a:cubicBezTo>
                  <a:lnTo>
                    <a:pt x="312725" y="156362"/>
                  </a:lnTo>
                  <a:close/>
                  <a:moveTo>
                    <a:pt x="156362" y="4115"/>
                  </a:moveTo>
                  <a:lnTo>
                    <a:pt x="156362" y="309524"/>
                  </a:lnTo>
                </a:path>
              </a:pathLst>
            </a:custGeom>
            <a:noFill/>
            <a:ln w="19050" cap="flat">
              <a:solidFill>
                <a:schemeClr val="accent2"/>
              </a:solidFill>
              <a:prstDash val="solid"/>
              <a:round/>
            </a:ln>
          </p:spPr>
          <p:txBody>
            <a:bodyPr rtlCol="0" anchor="ctr"/>
            <a:lstStyle/>
            <a:p>
              <a:endParaRPr lang="en-US"/>
            </a:p>
          </p:txBody>
        </p:sp>
      </p:grpSp>
      <p:grpSp>
        <p:nvGrpSpPr>
          <p:cNvPr id="95" name="Group 94">
            <a:extLst>
              <a:ext uri="{FF2B5EF4-FFF2-40B4-BE49-F238E27FC236}">
                <a16:creationId xmlns:a16="http://schemas.microsoft.com/office/drawing/2014/main" id="{E6385A1E-2BF7-950B-8133-B7CA14D746F7}"/>
              </a:ext>
            </a:extLst>
          </p:cNvPr>
          <p:cNvGrpSpPr/>
          <p:nvPr/>
        </p:nvGrpSpPr>
        <p:grpSpPr>
          <a:xfrm>
            <a:off x="1864575" y="5007711"/>
            <a:ext cx="927581" cy="645710"/>
            <a:chOff x="5872152" y="185257"/>
            <a:chExt cx="927581" cy="645710"/>
          </a:xfrm>
        </p:grpSpPr>
        <p:sp>
          <p:nvSpPr>
            <p:cNvPr id="96" name="Freeform: Shape 43">
              <a:extLst>
                <a:ext uri="{FF2B5EF4-FFF2-40B4-BE49-F238E27FC236}">
                  <a16:creationId xmlns:a16="http://schemas.microsoft.com/office/drawing/2014/main" id="{3953F378-FAD6-7043-7E95-E2964210EF2A}"/>
                </a:ext>
              </a:extLst>
            </p:cNvPr>
            <p:cNvSpPr/>
            <p:nvPr/>
          </p:nvSpPr>
          <p:spPr>
            <a:xfrm>
              <a:off x="5961716" y="185257"/>
              <a:ext cx="254169" cy="254169"/>
            </a:xfrm>
            <a:custGeom>
              <a:avLst/>
              <a:gdLst>
                <a:gd name="connsiteX0" fmla="*/ 4828 w 135174"/>
                <a:gd name="connsiteY0" fmla="*/ 67909 h 135174"/>
                <a:gd name="connsiteX1" fmla="*/ 67909 w 135174"/>
                <a:gd name="connsiteY1" fmla="*/ 4828 h 135174"/>
                <a:gd name="connsiteX2" fmla="*/ 130991 w 135174"/>
                <a:gd name="connsiteY2" fmla="*/ 67909 h 135174"/>
                <a:gd name="connsiteX3" fmla="*/ 67909 w 135174"/>
                <a:gd name="connsiteY3" fmla="*/ 130991 h 135174"/>
                <a:gd name="connsiteX4" fmla="*/ 4828 w 135174"/>
                <a:gd name="connsiteY4" fmla="*/ 67909 h 1351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174" h="135174">
                  <a:moveTo>
                    <a:pt x="4828" y="67909"/>
                  </a:moveTo>
                  <a:cubicBezTo>
                    <a:pt x="4828" y="33150"/>
                    <a:pt x="33150" y="4828"/>
                    <a:pt x="67909" y="4828"/>
                  </a:cubicBezTo>
                  <a:cubicBezTo>
                    <a:pt x="102668" y="4828"/>
                    <a:pt x="130991" y="33150"/>
                    <a:pt x="130991" y="67909"/>
                  </a:cubicBezTo>
                  <a:cubicBezTo>
                    <a:pt x="130991" y="102668"/>
                    <a:pt x="102668" y="130991"/>
                    <a:pt x="67909" y="130991"/>
                  </a:cubicBezTo>
                  <a:cubicBezTo>
                    <a:pt x="33150" y="130991"/>
                    <a:pt x="4828" y="102668"/>
                    <a:pt x="4828" y="67909"/>
                  </a:cubicBezTo>
                </a:path>
              </a:pathLst>
            </a:custGeom>
            <a:noFill/>
            <a:ln w="19050" cap="flat">
              <a:solidFill>
                <a:schemeClr val="accent2"/>
              </a:solidFill>
              <a:prstDash val="solid"/>
              <a:round/>
            </a:ln>
          </p:spPr>
          <p:txBody>
            <a:bodyPr rtlCol="0" anchor="ctr"/>
            <a:lstStyle/>
            <a:p>
              <a:endParaRPr lang="en-US"/>
            </a:p>
          </p:txBody>
        </p:sp>
        <p:sp>
          <p:nvSpPr>
            <p:cNvPr id="97" name="Freeform: Shape 49">
              <a:extLst>
                <a:ext uri="{FF2B5EF4-FFF2-40B4-BE49-F238E27FC236}">
                  <a16:creationId xmlns:a16="http://schemas.microsoft.com/office/drawing/2014/main" id="{75ECE39F-7A40-808C-21C3-97C2252CBAAE}"/>
                </a:ext>
              </a:extLst>
            </p:cNvPr>
            <p:cNvSpPr/>
            <p:nvPr/>
          </p:nvSpPr>
          <p:spPr>
            <a:xfrm>
              <a:off x="5872152" y="429652"/>
              <a:ext cx="338891" cy="229962"/>
            </a:xfrm>
            <a:custGeom>
              <a:avLst/>
              <a:gdLst>
                <a:gd name="connsiteX0" fmla="*/ 175083 w 180232"/>
                <a:gd name="connsiteY0" fmla="*/ 119452 h 122300"/>
                <a:gd name="connsiteX1" fmla="*/ 4828 w 180232"/>
                <a:gd name="connsiteY1" fmla="*/ 120096 h 122300"/>
                <a:gd name="connsiteX2" fmla="*/ 117795 w 180232"/>
                <a:gd name="connsiteY2" fmla="*/ 4876 h 122300"/>
                <a:gd name="connsiteX3" fmla="*/ 176693 w 180232"/>
                <a:gd name="connsiteY3" fmla="*/ 23543 h 122300"/>
              </a:gdLst>
              <a:ahLst/>
              <a:cxnLst>
                <a:cxn ang="0">
                  <a:pos x="connsiteX0" y="connsiteY0"/>
                </a:cxn>
                <a:cxn ang="0">
                  <a:pos x="connsiteX1" y="connsiteY1"/>
                </a:cxn>
                <a:cxn ang="0">
                  <a:pos x="connsiteX2" y="connsiteY2"/>
                </a:cxn>
                <a:cxn ang="0">
                  <a:pos x="connsiteX3" y="connsiteY3"/>
                </a:cxn>
              </a:cxnLst>
              <a:rect l="l" t="t" r="r" b="b"/>
              <a:pathLst>
                <a:path w="180232" h="122300">
                  <a:moveTo>
                    <a:pt x="175083" y="119452"/>
                  </a:moveTo>
                  <a:lnTo>
                    <a:pt x="4828" y="120096"/>
                  </a:lnTo>
                  <a:cubicBezTo>
                    <a:pt x="11908" y="3267"/>
                    <a:pt x="117795" y="4876"/>
                    <a:pt x="117795" y="4876"/>
                  </a:cubicBezTo>
                  <a:cubicBezTo>
                    <a:pt x="117795" y="4876"/>
                    <a:pt x="147727" y="2945"/>
                    <a:pt x="176693" y="23543"/>
                  </a:cubicBezTo>
                </a:path>
              </a:pathLst>
            </a:custGeom>
            <a:noFill/>
            <a:ln w="19050" cap="flat">
              <a:solidFill>
                <a:schemeClr val="accent2"/>
              </a:solidFill>
              <a:prstDash val="solid"/>
              <a:round/>
            </a:ln>
          </p:spPr>
          <p:txBody>
            <a:bodyPr rtlCol="0" anchor="ctr"/>
            <a:lstStyle/>
            <a:p>
              <a:endParaRPr lang="en-US"/>
            </a:p>
          </p:txBody>
        </p:sp>
        <p:grpSp>
          <p:nvGrpSpPr>
            <p:cNvPr id="98" name="Group 97">
              <a:extLst>
                <a:ext uri="{FF2B5EF4-FFF2-40B4-BE49-F238E27FC236}">
                  <a16:creationId xmlns:a16="http://schemas.microsoft.com/office/drawing/2014/main" id="{8089524D-96DE-6B39-7F92-AB128FD37708}"/>
                </a:ext>
              </a:extLst>
            </p:cNvPr>
            <p:cNvGrpSpPr>
              <a:grpSpLocks noChangeAspect="1"/>
            </p:cNvGrpSpPr>
            <p:nvPr/>
          </p:nvGrpSpPr>
          <p:grpSpPr>
            <a:xfrm>
              <a:off x="6194204" y="415170"/>
              <a:ext cx="605529" cy="415797"/>
              <a:chOff x="8047698" y="1709044"/>
              <a:chExt cx="482767" cy="331500"/>
            </a:xfrm>
          </p:grpSpPr>
          <p:sp>
            <p:nvSpPr>
              <p:cNvPr id="99" name="Freeform: Shape 51">
                <a:extLst>
                  <a:ext uri="{FF2B5EF4-FFF2-40B4-BE49-F238E27FC236}">
                    <a16:creationId xmlns:a16="http://schemas.microsoft.com/office/drawing/2014/main" id="{2393838F-4F8E-A5CF-E32D-E94918BBD6FE}"/>
                  </a:ext>
                </a:extLst>
              </p:cNvPr>
              <p:cNvSpPr/>
              <p:nvPr/>
            </p:nvSpPr>
            <p:spPr>
              <a:xfrm>
                <a:off x="8047698" y="1998704"/>
                <a:ext cx="482767" cy="41840"/>
              </a:xfrm>
              <a:custGeom>
                <a:avLst/>
                <a:gdLst>
                  <a:gd name="connsiteX0" fmla="*/ 4828 w 482766"/>
                  <a:gd name="connsiteY0" fmla="*/ 4828 h 41839"/>
                  <a:gd name="connsiteX1" fmla="*/ 4828 w 482766"/>
                  <a:gd name="connsiteY1" fmla="*/ 28322 h 41839"/>
                  <a:gd name="connsiteX2" fmla="*/ 6437 w 482766"/>
                  <a:gd name="connsiteY2" fmla="*/ 29610 h 41839"/>
                  <a:gd name="connsiteX3" fmla="*/ 32828 w 482766"/>
                  <a:gd name="connsiteY3" fmla="*/ 38621 h 41839"/>
                  <a:gd name="connsiteX4" fmla="*/ 455410 w 482766"/>
                  <a:gd name="connsiteY4" fmla="*/ 38621 h 41839"/>
                  <a:gd name="connsiteX5" fmla="*/ 477295 w 482766"/>
                  <a:gd name="connsiteY5" fmla="*/ 30897 h 41839"/>
                  <a:gd name="connsiteX6" fmla="*/ 480192 w 482766"/>
                  <a:gd name="connsiteY6" fmla="*/ 28322 h 41839"/>
                  <a:gd name="connsiteX7" fmla="*/ 480192 w 482766"/>
                  <a:gd name="connsiteY7" fmla="*/ 4828 h 41839"/>
                  <a:gd name="connsiteX8" fmla="*/ 4828 w 482766"/>
                  <a:gd name="connsiteY8" fmla="*/ 4828 h 41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66" h="41839">
                    <a:moveTo>
                      <a:pt x="4828" y="4828"/>
                    </a:moveTo>
                    <a:lnTo>
                      <a:pt x="4828" y="28322"/>
                    </a:lnTo>
                    <a:lnTo>
                      <a:pt x="6437" y="29610"/>
                    </a:lnTo>
                    <a:cubicBezTo>
                      <a:pt x="14161" y="35403"/>
                      <a:pt x="23495" y="38621"/>
                      <a:pt x="32828" y="38621"/>
                    </a:cubicBezTo>
                    <a:lnTo>
                      <a:pt x="455410" y="38621"/>
                    </a:lnTo>
                    <a:cubicBezTo>
                      <a:pt x="463456" y="38621"/>
                      <a:pt x="471180" y="36047"/>
                      <a:pt x="477295" y="30897"/>
                    </a:cubicBezTo>
                    <a:lnTo>
                      <a:pt x="480192" y="28322"/>
                    </a:lnTo>
                    <a:lnTo>
                      <a:pt x="480192" y="4828"/>
                    </a:lnTo>
                    <a:lnTo>
                      <a:pt x="4828" y="4828"/>
                    </a:lnTo>
                    <a:close/>
                  </a:path>
                </a:pathLst>
              </a:custGeom>
              <a:noFill/>
              <a:ln w="19050" cap="flat">
                <a:solidFill>
                  <a:schemeClr val="tx1"/>
                </a:solidFill>
                <a:prstDash val="solid"/>
                <a:round/>
              </a:ln>
            </p:spPr>
            <p:txBody>
              <a:bodyPr rtlCol="0" anchor="ctr"/>
              <a:lstStyle/>
              <a:p>
                <a:endParaRPr lang="en-US"/>
              </a:p>
            </p:txBody>
          </p:sp>
          <p:sp>
            <p:nvSpPr>
              <p:cNvPr id="100" name="Freeform: Shape 52">
                <a:extLst>
                  <a:ext uri="{FF2B5EF4-FFF2-40B4-BE49-F238E27FC236}">
                    <a16:creationId xmlns:a16="http://schemas.microsoft.com/office/drawing/2014/main" id="{09F6D9CB-C639-2A62-AEDA-F03052E84C6A}"/>
                  </a:ext>
                </a:extLst>
              </p:cNvPr>
              <p:cNvSpPr/>
              <p:nvPr/>
            </p:nvSpPr>
            <p:spPr>
              <a:xfrm>
                <a:off x="8113998" y="1731251"/>
                <a:ext cx="354029" cy="244602"/>
              </a:xfrm>
              <a:custGeom>
                <a:avLst/>
                <a:gdLst>
                  <a:gd name="connsiteX0" fmla="*/ 351776 w 354028"/>
                  <a:gd name="connsiteY0" fmla="*/ 233337 h 244601"/>
                  <a:gd name="connsiteX1" fmla="*/ 342121 w 354028"/>
                  <a:gd name="connsiteY1" fmla="*/ 242993 h 244601"/>
                  <a:gd name="connsiteX2" fmla="*/ 14483 w 354028"/>
                  <a:gd name="connsiteY2" fmla="*/ 242993 h 244601"/>
                  <a:gd name="connsiteX3" fmla="*/ 4828 w 354028"/>
                  <a:gd name="connsiteY3" fmla="*/ 233337 h 244601"/>
                  <a:gd name="connsiteX4" fmla="*/ 4828 w 354028"/>
                  <a:gd name="connsiteY4" fmla="*/ 14483 h 244601"/>
                  <a:gd name="connsiteX5" fmla="*/ 14483 w 354028"/>
                  <a:gd name="connsiteY5" fmla="*/ 4828 h 244601"/>
                  <a:gd name="connsiteX6" fmla="*/ 340190 w 354028"/>
                  <a:gd name="connsiteY6" fmla="*/ 4828 h 244601"/>
                  <a:gd name="connsiteX7" fmla="*/ 349845 w 354028"/>
                  <a:gd name="connsiteY7" fmla="*/ 14483 h 244601"/>
                  <a:gd name="connsiteX8" fmla="*/ 351776 w 354028"/>
                  <a:gd name="connsiteY8" fmla="*/ 233337 h 24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4028" h="244601">
                    <a:moveTo>
                      <a:pt x="351776" y="233337"/>
                    </a:moveTo>
                    <a:cubicBezTo>
                      <a:pt x="351776" y="238487"/>
                      <a:pt x="347592" y="242993"/>
                      <a:pt x="342121" y="242993"/>
                    </a:cubicBezTo>
                    <a:lnTo>
                      <a:pt x="14483" y="242993"/>
                    </a:lnTo>
                    <a:cubicBezTo>
                      <a:pt x="9333" y="242993"/>
                      <a:pt x="4828" y="238809"/>
                      <a:pt x="4828" y="233337"/>
                    </a:cubicBezTo>
                    <a:lnTo>
                      <a:pt x="4828" y="14483"/>
                    </a:lnTo>
                    <a:cubicBezTo>
                      <a:pt x="4828" y="9333"/>
                      <a:pt x="9012" y="4828"/>
                      <a:pt x="14483" y="4828"/>
                    </a:cubicBezTo>
                    <a:lnTo>
                      <a:pt x="340190" y="4828"/>
                    </a:lnTo>
                    <a:cubicBezTo>
                      <a:pt x="345339" y="4828"/>
                      <a:pt x="349845" y="9012"/>
                      <a:pt x="349845" y="14483"/>
                    </a:cubicBezTo>
                    <a:lnTo>
                      <a:pt x="351776" y="233337"/>
                    </a:lnTo>
                    <a:close/>
                  </a:path>
                </a:pathLst>
              </a:custGeom>
              <a:noFill/>
              <a:ln w="19050" cap="flat">
                <a:solidFill>
                  <a:schemeClr val="tx1"/>
                </a:solidFill>
                <a:prstDash val="solid"/>
                <a:round/>
              </a:ln>
            </p:spPr>
            <p:txBody>
              <a:bodyPr rtlCol="0" anchor="ctr"/>
              <a:lstStyle/>
              <a:p>
                <a:endParaRPr lang="en-US"/>
              </a:p>
            </p:txBody>
          </p:sp>
          <p:sp>
            <p:nvSpPr>
              <p:cNvPr id="101" name="Freeform: Shape 53">
                <a:extLst>
                  <a:ext uri="{FF2B5EF4-FFF2-40B4-BE49-F238E27FC236}">
                    <a16:creationId xmlns:a16="http://schemas.microsoft.com/office/drawing/2014/main" id="{219A22D8-475B-7007-3A2C-7646FFCE1AFF}"/>
                  </a:ext>
                </a:extLst>
              </p:cNvPr>
              <p:cNvSpPr/>
              <p:nvPr/>
            </p:nvSpPr>
            <p:spPr>
              <a:xfrm>
                <a:off x="8089216" y="1709044"/>
                <a:ext cx="402306" cy="296097"/>
              </a:xfrm>
              <a:custGeom>
                <a:avLst/>
                <a:gdLst>
                  <a:gd name="connsiteX0" fmla="*/ 398765 w 402305"/>
                  <a:gd name="connsiteY0" fmla="*/ 283545 h 296096"/>
                  <a:gd name="connsiteX1" fmla="*/ 389110 w 402305"/>
                  <a:gd name="connsiteY1" fmla="*/ 293200 h 296096"/>
                  <a:gd name="connsiteX2" fmla="*/ 14483 w 402305"/>
                  <a:gd name="connsiteY2" fmla="*/ 293200 h 296096"/>
                  <a:gd name="connsiteX3" fmla="*/ 4828 w 402305"/>
                  <a:gd name="connsiteY3" fmla="*/ 283545 h 296096"/>
                  <a:gd name="connsiteX4" fmla="*/ 4828 w 402305"/>
                  <a:gd name="connsiteY4" fmla="*/ 14483 h 296096"/>
                  <a:gd name="connsiteX5" fmla="*/ 14483 w 402305"/>
                  <a:gd name="connsiteY5" fmla="*/ 4828 h 296096"/>
                  <a:gd name="connsiteX6" fmla="*/ 389110 w 402305"/>
                  <a:gd name="connsiteY6" fmla="*/ 4828 h 296096"/>
                  <a:gd name="connsiteX7" fmla="*/ 398765 w 402305"/>
                  <a:gd name="connsiteY7" fmla="*/ 14483 h 296096"/>
                  <a:gd name="connsiteX8" fmla="*/ 398765 w 402305"/>
                  <a:gd name="connsiteY8" fmla="*/ 283545 h 29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2305" h="296096">
                    <a:moveTo>
                      <a:pt x="398765" y="283545"/>
                    </a:moveTo>
                    <a:cubicBezTo>
                      <a:pt x="398765" y="288695"/>
                      <a:pt x="394581" y="293200"/>
                      <a:pt x="389110" y="293200"/>
                    </a:cubicBezTo>
                    <a:lnTo>
                      <a:pt x="14483" y="293200"/>
                    </a:lnTo>
                    <a:cubicBezTo>
                      <a:pt x="9333" y="293200"/>
                      <a:pt x="4828" y="289016"/>
                      <a:pt x="4828" y="283545"/>
                    </a:cubicBezTo>
                    <a:lnTo>
                      <a:pt x="4828" y="14483"/>
                    </a:lnTo>
                    <a:cubicBezTo>
                      <a:pt x="4828" y="9333"/>
                      <a:pt x="9012" y="4828"/>
                      <a:pt x="14483" y="4828"/>
                    </a:cubicBezTo>
                    <a:lnTo>
                      <a:pt x="389110" y="4828"/>
                    </a:lnTo>
                    <a:cubicBezTo>
                      <a:pt x="394260" y="4828"/>
                      <a:pt x="398765" y="9012"/>
                      <a:pt x="398765" y="14483"/>
                    </a:cubicBezTo>
                    <a:lnTo>
                      <a:pt x="398765" y="283545"/>
                    </a:lnTo>
                    <a:close/>
                  </a:path>
                </a:pathLst>
              </a:custGeom>
              <a:noFill/>
              <a:ln w="19050" cap="flat">
                <a:solidFill>
                  <a:schemeClr val="tx1"/>
                </a:solidFill>
                <a:prstDash val="solid"/>
                <a:round/>
              </a:ln>
            </p:spPr>
            <p:txBody>
              <a:bodyPr rtlCol="0" anchor="ctr"/>
              <a:lstStyle/>
              <a:p>
                <a:endParaRPr lang="en-US"/>
              </a:p>
            </p:txBody>
          </p:sp>
          <p:sp>
            <p:nvSpPr>
              <p:cNvPr id="102" name="Freeform: Shape 54">
                <a:extLst>
                  <a:ext uri="{FF2B5EF4-FFF2-40B4-BE49-F238E27FC236}">
                    <a16:creationId xmlns:a16="http://schemas.microsoft.com/office/drawing/2014/main" id="{E303E8E8-6F1C-2881-C8DC-87F072DE4D0F}"/>
                  </a:ext>
                </a:extLst>
              </p:cNvPr>
              <p:cNvSpPr/>
              <p:nvPr/>
            </p:nvSpPr>
            <p:spPr>
              <a:xfrm>
                <a:off x="8257219" y="1765367"/>
                <a:ext cx="61150" cy="177014"/>
              </a:xfrm>
              <a:custGeom>
                <a:avLst/>
                <a:gdLst>
                  <a:gd name="connsiteX0" fmla="*/ 56966 w 61150"/>
                  <a:gd name="connsiteY0" fmla="*/ 4828 h 177014"/>
                  <a:gd name="connsiteX1" fmla="*/ 4828 w 61150"/>
                  <a:gd name="connsiteY1" fmla="*/ 175083 h 177014"/>
                </a:gdLst>
                <a:ahLst/>
                <a:cxnLst>
                  <a:cxn ang="0">
                    <a:pos x="connsiteX0" y="connsiteY0"/>
                  </a:cxn>
                  <a:cxn ang="0">
                    <a:pos x="connsiteX1" y="connsiteY1"/>
                  </a:cxn>
                </a:cxnLst>
                <a:rect l="l" t="t" r="r" b="b"/>
                <a:pathLst>
                  <a:path w="61150" h="177014">
                    <a:moveTo>
                      <a:pt x="56966" y="4828"/>
                    </a:moveTo>
                    <a:lnTo>
                      <a:pt x="4828" y="175083"/>
                    </a:lnTo>
                  </a:path>
                </a:pathLst>
              </a:custGeom>
              <a:ln w="19050" cap="flat">
                <a:solidFill>
                  <a:schemeClr val="accent2"/>
                </a:solidFill>
                <a:prstDash val="solid"/>
                <a:round/>
              </a:ln>
            </p:spPr>
            <p:txBody>
              <a:bodyPr rtlCol="0" anchor="ctr"/>
              <a:lstStyle/>
              <a:p>
                <a:endParaRPr lang="en-US"/>
              </a:p>
            </p:txBody>
          </p:sp>
          <p:sp>
            <p:nvSpPr>
              <p:cNvPr id="103" name="Freeform: Shape 55">
                <a:extLst>
                  <a:ext uri="{FF2B5EF4-FFF2-40B4-BE49-F238E27FC236}">
                    <a16:creationId xmlns:a16="http://schemas.microsoft.com/office/drawing/2014/main" id="{7D003E2B-BE0E-5199-D4B0-0EB977899EA2}"/>
                  </a:ext>
                </a:extLst>
              </p:cNvPr>
              <p:cNvSpPr/>
              <p:nvPr/>
            </p:nvSpPr>
            <p:spPr>
              <a:xfrm>
                <a:off x="8178689" y="1804953"/>
                <a:ext cx="67587" cy="80461"/>
              </a:xfrm>
              <a:custGeom>
                <a:avLst/>
                <a:gdLst>
                  <a:gd name="connsiteX0" fmla="*/ 65013 w 67587"/>
                  <a:gd name="connsiteY0" fmla="*/ 4828 h 80461"/>
                  <a:gd name="connsiteX1" fmla="*/ 4828 w 67587"/>
                  <a:gd name="connsiteY1" fmla="*/ 37978 h 80461"/>
                  <a:gd name="connsiteX2" fmla="*/ 4828 w 67587"/>
                  <a:gd name="connsiteY2" fmla="*/ 45702 h 80461"/>
                  <a:gd name="connsiteX3" fmla="*/ 65013 w 67587"/>
                  <a:gd name="connsiteY3" fmla="*/ 77565 h 80461"/>
                </a:gdLst>
                <a:ahLst/>
                <a:cxnLst>
                  <a:cxn ang="0">
                    <a:pos x="connsiteX0" y="connsiteY0"/>
                  </a:cxn>
                  <a:cxn ang="0">
                    <a:pos x="connsiteX1" y="connsiteY1"/>
                  </a:cxn>
                  <a:cxn ang="0">
                    <a:pos x="connsiteX2" y="connsiteY2"/>
                  </a:cxn>
                  <a:cxn ang="0">
                    <a:pos x="connsiteX3" y="connsiteY3"/>
                  </a:cxn>
                </a:cxnLst>
                <a:rect l="l" t="t" r="r" b="b"/>
                <a:pathLst>
                  <a:path w="67587" h="80461">
                    <a:moveTo>
                      <a:pt x="65013" y="4828"/>
                    </a:moveTo>
                    <a:lnTo>
                      <a:pt x="4828" y="37978"/>
                    </a:lnTo>
                    <a:lnTo>
                      <a:pt x="4828" y="45702"/>
                    </a:lnTo>
                    <a:lnTo>
                      <a:pt x="65013" y="77565"/>
                    </a:lnTo>
                  </a:path>
                </a:pathLst>
              </a:custGeom>
              <a:noFill/>
              <a:ln w="19050" cap="flat">
                <a:solidFill>
                  <a:schemeClr val="accent2"/>
                </a:solidFill>
                <a:prstDash val="solid"/>
                <a:round/>
              </a:ln>
            </p:spPr>
            <p:txBody>
              <a:bodyPr rtlCol="0" anchor="ctr"/>
              <a:lstStyle/>
              <a:p>
                <a:endParaRPr lang="en-US"/>
              </a:p>
            </p:txBody>
          </p:sp>
          <p:sp>
            <p:nvSpPr>
              <p:cNvPr id="104" name="Freeform: Shape 58">
                <a:extLst>
                  <a:ext uri="{FF2B5EF4-FFF2-40B4-BE49-F238E27FC236}">
                    <a16:creationId xmlns:a16="http://schemas.microsoft.com/office/drawing/2014/main" id="{E84C09DF-940B-37CB-B217-9E059CCBD15F}"/>
                  </a:ext>
                </a:extLst>
              </p:cNvPr>
              <p:cNvSpPr/>
              <p:nvPr/>
            </p:nvSpPr>
            <p:spPr>
              <a:xfrm>
                <a:off x="8332209" y="1804953"/>
                <a:ext cx="67587" cy="80461"/>
              </a:xfrm>
              <a:custGeom>
                <a:avLst/>
                <a:gdLst>
                  <a:gd name="connsiteX0" fmla="*/ 4828 w 67587"/>
                  <a:gd name="connsiteY0" fmla="*/ 4828 h 80461"/>
                  <a:gd name="connsiteX1" fmla="*/ 65334 w 67587"/>
                  <a:gd name="connsiteY1" fmla="*/ 37978 h 80461"/>
                  <a:gd name="connsiteX2" fmla="*/ 65334 w 67587"/>
                  <a:gd name="connsiteY2" fmla="*/ 45702 h 80461"/>
                  <a:gd name="connsiteX3" fmla="*/ 4828 w 67587"/>
                  <a:gd name="connsiteY3" fmla="*/ 77565 h 80461"/>
                </a:gdLst>
                <a:ahLst/>
                <a:cxnLst>
                  <a:cxn ang="0">
                    <a:pos x="connsiteX0" y="connsiteY0"/>
                  </a:cxn>
                  <a:cxn ang="0">
                    <a:pos x="connsiteX1" y="connsiteY1"/>
                  </a:cxn>
                  <a:cxn ang="0">
                    <a:pos x="connsiteX2" y="connsiteY2"/>
                  </a:cxn>
                  <a:cxn ang="0">
                    <a:pos x="connsiteX3" y="connsiteY3"/>
                  </a:cxn>
                </a:cxnLst>
                <a:rect l="l" t="t" r="r" b="b"/>
                <a:pathLst>
                  <a:path w="67587" h="80461">
                    <a:moveTo>
                      <a:pt x="4828" y="4828"/>
                    </a:moveTo>
                    <a:lnTo>
                      <a:pt x="65334" y="37978"/>
                    </a:lnTo>
                    <a:lnTo>
                      <a:pt x="65334" y="45702"/>
                    </a:lnTo>
                    <a:lnTo>
                      <a:pt x="4828" y="77565"/>
                    </a:lnTo>
                  </a:path>
                </a:pathLst>
              </a:custGeom>
              <a:noFill/>
              <a:ln w="19050" cap="flat">
                <a:solidFill>
                  <a:schemeClr val="accent2"/>
                </a:solidFill>
                <a:prstDash val="solid"/>
                <a:round/>
              </a:ln>
            </p:spPr>
            <p:txBody>
              <a:bodyPr rtlCol="0" anchor="ctr"/>
              <a:lstStyle/>
              <a:p>
                <a:endParaRPr lang="en-US"/>
              </a:p>
            </p:txBody>
          </p:sp>
        </p:grpSp>
      </p:grpSp>
      <p:sp>
        <p:nvSpPr>
          <p:cNvPr id="105" name="Rounded Rectangle 104">
            <a:extLst>
              <a:ext uri="{FF2B5EF4-FFF2-40B4-BE49-F238E27FC236}">
                <a16:creationId xmlns:a16="http://schemas.microsoft.com/office/drawing/2014/main" id="{923C03E0-8529-F7E5-BDB3-9B53F776C9D1}"/>
              </a:ext>
            </a:extLst>
          </p:cNvPr>
          <p:cNvSpPr/>
          <p:nvPr/>
        </p:nvSpPr>
        <p:spPr>
          <a:xfrm>
            <a:off x="9201193" y="2184868"/>
            <a:ext cx="2278188" cy="585216"/>
          </a:xfrm>
          <a:prstGeom prst="roundRect">
            <a:avLst>
              <a:gd name="adj" fmla="val 8925"/>
            </a:avLst>
          </a:prstGeom>
          <a:solidFill>
            <a:schemeClr val="bg1"/>
          </a:solidFill>
          <a:ln w="12700" cap="flat" cmpd="sng" algn="ctr">
            <a:gradFill flip="none" rotWithShape="1">
              <a:gsLst>
                <a:gs pos="0">
                  <a:schemeClr val="accent3"/>
                </a:gs>
                <a:gs pos="70000">
                  <a:schemeClr val="accent1"/>
                </a:gs>
              </a:gsLst>
              <a:path path="circle">
                <a:fillToRect l="100000" t="100000"/>
              </a:path>
              <a:tileRect r="-100000" b="-100000"/>
            </a:gradFill>
            <a:prstDash val="sysDash"/>
            <a:miter lim="800000"/>
          </a:ln>
          <a:effectLst/>
        </p:spPr>
        <p:txBody>
          <a:bodyPr lIns="548640" tIns="0" rIns="0" bIns="0" rtlCol="0" anchor="ctr"/>
          <a:lstStyle/>
          <a:p>
            <a:r>
              <a:rPr lang="en-US" sz="1400" kern="0" err="1"/>
              <a:t>AgentCore</a:t>
            </a:r>
            <a:r>
              <a:rPr lang="en-US" sz="1400" kern="0"/>
              <a:t> Runtime Agent</a:t>
            </a:r>
          </a:p>
        </p:txBody>
      </p:sp>
      <p:pic>
        <p:nvPicPr>
          <p:cNvPr id="106" name="Graphic 105">
            <a:extLst>
              <a:ext uri="{FF2B5EF4-FFF2-40B4-BE49-F238E27FC236}">
                <a16:creationId xmlns:a16="http://schemas.microsoft.com/office/drawing/2014/main" id="{775C02A5-189D-4679-E7A4-055ECFBC96AE}"/>
              </a:ext>
            </a:extLst>
          </p:cNvPr>
          <p:cNvPicPr>
            <a:picLocks noChangeAspect="1"/>
          </p:cNvPicPr>
          <p:nvPr/>
        </p:nvPicPr>
        <p:blipFill>
          <a:blip>
            <a:extLst>
              <a:ext uri="{96DAC541-7B7A-43D3-8B79-37D633B846F1}">
                <asvg:svgBlip xmlns:asvg="http://schemas.microsoft.com/office/drawing/2016/SVG/main" r:embed="rId3"/>
              </a:ext>
            </a:extLst>
          </a:blip>
          <a:stretch/>
        </p:blipFill>
        <p:spPr>
          <a:xfrm>
            <a:off x="9291621" y="2276091"/>
            <a:ext cx="365570" cy="365570"/>
          </a:xfrm>
          <a:prstGeom prst="rect">
            <a:avLst/>
          </a:prstGeom>
        </p:spPr>
      </p:pic>
      <p:pic>
        <p:nvPicPr>
          <p:cNvPr id="107" name="Picture 106">
            <a:extLst>
              <a:ext uri="{FF2B5EF4-FFF2-40B4-BE49-F238E27FC236}">
                <a16:creationId xmlns:a16="http://schemas.microsoft.com/office/drawing/2014/main" id="{59D1A4F7-6C8C-F131-2725-5A5CF34FF26A}"/>
              </a:ext>
            </a:extLst>
          </p:cNvPr>
          <p:cNvPicPr>
            <a:picLocks noChangeAspect="1"/>
          </p:cNvPicPr>
          <p:nvPr/>
        </p:nvPicPr>
        <p:blipFill>
          <a:blip r:embed="rId13"/>
          <a:stretch>
            <a:fillRect/>
          </a:stretch>
        </p:blipFill>
        <p:spPr>
          <a:xfrm>
            <a:off x="1895149" y="2256560"/>
            <a:ext cx="301752" cy="301752"/>
          </a:xfrm>
          <a:prstGeom prst="rect">
            <a:avLst/>
          </a:prstGeom>
        </p:spPr>
      </p:pic>
      <p:sp>
        <p:nvSpPr>
          <p:cNvPr id="108" name="Rounded Rectangle 48">
            <a:extLst>
              <a:ext uri="{FF2B5EF4-FFF2-40B4-BE49-F238E27FC236}">
                <a16:creationId xmlns:a16="http://schemas.microsoft.com/office/drawing/2014/main" id="{C3872976-89BF-72B4-B1C7-FE7756902772}"/>
              </a:ext>
            </a:extLst>
          </p:cNvPr>
          <p:cNvSpPr/>
          <p:nvPr/>
        </p:nvSpPr>
        <p:spPr>
          <a:xfrm>
            <a:off x="5160486" y="2933208"/>
            <a:ext cx="965665" cy="663734"/>
          </a:xfrm>
          <a:prstGeom prst="roundRect">
            <a:avLst>
              <a:gd name="adj" fmla="val 17215"/>
            </a:avLst>
          </a:prstGeom>
          <a:solidFill>
            <a:schemeClr val="bg2"/>
          </a:solidFill>
          <a:ln w="19050">
            <a:gradFill flip="none" rotWithShape="1">
              <a:gsLst>
                <a:gs pos="0">
                  <a:schemeClr val="accent1"/>
                </a:gs>
                <a:gs pos="70000">
                  <a:schemeClr val="accent2"/>
                </a:gs>
              </a:gsLst>
              <a:path path="circle">
                <a:fillToRect l="100000" t="100000"/>
              </a:path>
              <a:tileRect r="-100000" b="-100000"/>
            </a:gradFill>
          </a:ln>
        </p:spPr>
        <p:style>
          <a:lnRef idx="2">
            <a:schemeClr val="accent4"/>
          </a:lnRef>
          <a:fillRef idx="1">
            <a:schemeClr val="lt1"/>
          </a:fillRef>
          <a:effectRef idx="0">
            <a:schemeClr val="accent4"/>
          </a:effectRef>
          <a:fontRef idx="minor">
            <a:schemeClr val="dk1"/>
          </a:fontRef>
        </p:style>
        <p:txBody>
          <a:bodyPr lIns="91440" tIns="45720" rIns="91440" bIns="45720" rtlCol="0" anchor="ctr"/>
          <a:lstStyle/>
          <a:p>
            <a:r>
              <a:rPr lang="en-US" sz="1400">
                <a:solidFill>
                  <a:schemeClr val="tx1"/>
                </a:solidFill>
              </a:rPr>
              <a:t>Code-zip upload</a:t>
            </a:r>
            <a:endParaRPr lang="en-US">
              <a:solidFill>
                <a:schemeClr val="tx1"/>
              </a:solidFill>
            </a:endParaRPr>
          </a:p>
        </p:txBody>
      </p:sp>
      <p:sp>
        <p:nvSpPr>
          <p:cNvPr id="109" name="Rounded Rectangle 65">
            <a:extLst>
              <a:ext uri="{FF2B5EF4-FFF2-40B4-BE49-F238E27FC236}">
                <a16:creationId xmlns:a16="http://schemas.microsoft.com/office/drawing/2014/main" id="{91A6C143-365E-B892-EA50-73F863256264}"/>
              </a:ext>
            </a:extLst>
          </p:cNvPr>
          <p:cNvSpPr/>
          <p:nvPr/>
        </p:nvSpPr>
        <p:spPr>
          <a:xfrm>
            <a:off x="6586920" y="3008947"/>
            <a:ext cx="1278063" cy="474726"/>
          </a:xfrm>
          <a:prstGeom prst="roundRect">
            <a:avLst>
              <a:gd name="adj" fmla="val 12554"/>
            </a:avLst>
          </a:prstGeom>
          <a:solidFill>
            <a:schemeClr val="bg1"/>
          </a:solidFill>
          <a:ln w="12700" cap="flat" cmpd="sng" algn="ctr">
            <a:gradFill flip="none" rotWithShape="1">
              <a:gsLst>
                <a:gs pos="0">
                  <a:schemeClr val="accent3"/>
                </a:gs>
                <a:gs pos="70000">
                  <a:schemeClr val="accent1"/>
                </a:gs>
              </a:gsLst>
              <a:path path="circle">
                <a:fillToRect l="100000" t="100000"/>
              </a:path>
              <a:tileRect r="-100000" b="-100000"/>
            </a:gradFill>
            <a:prstDash val="sysDash"/>
            <a:miter lim="800000"/>
          </a:ln>
          <a:effectLst/>
        </p:spPr>
        <p:txBody>
          <a:bodyPr lIns="91440" tIns="0" rIns="45720" bIns="0" rtlCol="0" anchor="ctr"/>
          <a:lstStyle/>
          <a:p>
            <a:r>
              <a:rPr lang="en-US" sz="1400" kern="0"/>
              <a:t>Amazon S3 Bucket</a:t>
            </a:r>
          </a:p>
        </p:txBody>
      </p:sp>
      <p:cxnSp>
        <p:nvCxnSpPr>
          <p:cNvPr id="110" name="Straight Arrow Connector 109">
            <a:extLst>
              <a:ext uri="{FF2B5EF4-FFF2-40B4-BE49-F238E27FC236}">
                <a16:creationId xmlns:a16="http://schemas.microsoft.com/office/drawing/2014/main" id="{A43497EC-1974-9E5C-3F08-530516FC2456}"/>
              </a:ext>
            </a:extLst>
          </p:cNvPr>
          <p:cNvCxnSpPr>
            <a:cxnSpLocks/>
          </p:cNvCxnSpPr>
          <p:nvPr/>
        </p:nvCxnSpPr>
        <p:spPr>
          <a:xfrm>
            <a:off x="7855038" y="3298411"/>
            <a:ext cx="1191006" cy="9525"/>
          </a:xfrm>
          <a:prstGeom prst="straightConnector1">
            <a:avLst/>
          </a:prstGeom>
          <a:ln w="12700">
            <a:solidFill>
              <a:schemeClr val="tx1"/>
            </a:solidFill>
            <a:prstDash val="solid"/>
            <a:tailEnd type="arrow" w="med" len="sm"/>
          </a:ln>
        </p:spPr>
        <p:style>
          <a:lnRef idx="2">
            <a:schemeClr val="accent1"/>
          </a:lnRef>
          <a:fillRef idx="0">
            <a:schemeClr val="accent1"/>
          </a:fillRef>
          <a:effectRef idx="1">
            <a:schemeClr val="accent1"/>
          </a:effectRef>
          <a:fontRef idx="minor">
            <a:schemeClr val="tx1"/>
          </a:fontRef>
        </p:style>
      </p:cxnSp>
      <p:sp>
        <p:nvSpPr>
          <p:cNvPr id="111" name="TextBox 110">
            <a:extLst>
              <a:ext uri="{FF2B5EF4-FFF2-40B4-BE49-F238E27FC236}">
                <a16:creationId xmlns:a16="http://schemas.microsoft.com/office/drawing/2014/main" id="{4115A688-E1E3-BAFB-2DA8-B66D74135D24}"/>
              </a:ext>
            </a:extLst>
          </p:cNvPr>
          <p:cNvSpPr txBox="1"/>
          <p:nvPr/>
        </p:nvSpPr>
        <p:spPr>
          <a:xfrm>
            <a:off x="8129358" y="3005279"/>
            <a:ext cx="728084" cy="307777"/>
          </a:xfrm>
          <a:prstGeom prst="rect">
            <a:avLst/>
          </a:prstGeom>
          <a:noFill/>
        </p:spPr>
        <p:txBody>
          <a:bodyPr wrap="none" rtlCol="0">
            <a:spAutoFit/>
          </a:bodyPr>
          <a:lstStyle/>
          <a:p>
            <a:pPr>
              <a:defRPr/>
            </a:pPr>
            <a:r>
              <a:rPr lang="en-US" sz="1400">
                <a:ea typeface="Amazon Ember Light" panose="020B0403020204020204" pitchFamily="34" charset="0"/>
                <a:cs typeface="Amazon Ember Light" panose="020B0403020204020204" pitchFamily="34" charset="0"/>
              </a:rPr>
              <a:t>launch</a:t>
            </a:r>
          </a:p>
        </p:txBody>
      </p:sp>
      <p:cxnSp>
        <p:nvCxnSpPr>
          <p:cNvPr id="112" name="Straight Arrow Connector 111">
            <a:extLst>
              <a:ext uri="{FF2B5EF4-FFF2-40B4-BE49-F238E27FC236}">
                <a16:creationId xmlns:a16="http://schemas.microsoft.com/office/drawing/2014/main" id="{0FDEFCEE-B671-F340-F8EE-CB601B16A992}"/>
              </a:ext>
            </a:extLst>
          </p:cNvPr>
          <p:cNvCxnSpPr>
            <a:cxnSpLocks/>
          </p:cNvCxnSpPr>
          <p:nvPr/>
        </p:nvCxnSpPr>
        <p:spPr>
          <a:xfrm flipV="1">
            <a:off x="6121488" y="2279236"/>
            <a:ext cx="467106" cy="0"/>
          </a:xfrm>
          <a:prstGeom prst="straightConnector1">
            <a:avLst/>
          </a:prstGeom>
          <a:ln w="12700">
            <a:solidFill>
              <a:schemeClr val="tx1"/>
            </a:solidFill>
            <a:prstDash val="solid"/>
            <a:tailEnd type="arrow" w="med" len="sm"/>
          </a:ln>
        </p:spPr>
        <p:style>
          <a:lnRef idx="2">
            <a:schemeClr val="accent1"/>
          </a:lnRef>
          <a:fillRef idx="0">
            <a:schemeClr val="accent1"/>
          </a:fillRef>
          <a:effectRef idx="1">
            <a:schemeClr val="accent1"/>
          </a:effectRef>
          <a:fontRef idx="minor">
            <a:schemeClr val="tx1"/>
          </a:fontRef>
        </p:style>
      </p:cxnSp>
      <p:cxnSp>
        <p:nvCxnSpPr>
          <p:cNvPr id="113" name="Straight Arrow Connector 112">
            <a:extLst>
              <a:ext uri="{FF2B5EF4-FFF2-40B4-BE49-F238E27FC236}">
                <a16:creationId xmlns:a16="http://schemas.microsoft.com/office/drawing/2014/main" id="{A05A5F24-F0D0-A63D-4FA6-F81973A49E44}"/>
              </a:ext>
            </a:extLst>
          </p:cNvPr>
          <p:cNvCxnSpPr>
            <a:cxnSpLocks/>
          </p:cNvCxnSpPr>
          <p:nvPr/>
        </p:nvCxnSpPr>
        <p:spPr>
          <a:xfrm flipV="1">
            <a:off x="6111963" y="3269836"/>
            <a:ext cx="476631" cy="0"/>
          </a:xfrm>
          <a:prstGeom prst="straightConnector1">
            <a:avLst/>
          </a:prstGeom>
          <a:ln w="12700">
            <a:solidFill>
              <a:schemeClr val="tx1"/>
            </a:solidFill>
            <a:prstDash val="solid"/>
            <a:tailEnd type="arrow" w="med" len="sm"/>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66217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796CC1-8C2F-AE72-D604-AFBF9DE76B88}"/>
            </a:ext>
          </a:extLst>
        </p:cNvPr>
        <p:cNvGrpSpPr/>
        <p:nvPr/>
      </p:nvGrpSpPr>
      <p:grpSpPr>
        <a:xfrm>
          <a:off x="0" y="0"/>
          <a:ext cx="0" cy="0"/>
          <a:chOff x="0" y="0"/>
          <a:chExt cx="0" cy="0"/>
        </a:xfrm>
      </p:grpSpPr>
      <p:sp>
        <p:nvSpPr>
          <p:cNvPr id="9" name="TextBox 8">
            <a:extLst>
              <a:ext uri="{FF2B5EF4-FFF2-40B4-BE49-F238E27FC236}">
                <a16:creationId xmlns:a16="http://schemas.microsoft.com/office/drawing/2014/main" id="{ED4641AF-774A-8D3A-6D05-66719280D5FE}"/>
              </a:ext>
            </a:extLst>
          </p:cNvPr>
          <p:cNvSpPr txBox="1"/>
          <p:nvPr/>
        </p:nvSpPr>
        <p:spPr>
          <a:xfrm>
            <a:off x="3291840" y="1436914"/>
            <a:ext cx="0" cy="0"/>
          </a:xfrm>
          <a:prstGeom prst="rect">
            <a:avLst/>
          </a:prstGeom>
        </p:spPr>
        <p:txBody>
          <a:bodyPr vert="horz" wrap="none" lIns="91440" tIns="45720" rIns="91440" bIns="45720" rtlCol="0" anchor="ctr">
            <a:normAutofit fontScale="25000" lnSpcReduction="20000"/>
          </a:bodyPr>
          <a:lstStyle/>
          <a:p>
            <a:pPr marL="0" marR="0" indent="0" algn="l" defTabSz="914400" rtl="0" eaLnBrk="1" fontAlgn="auto" latinLnBrk="0" hangingPunct="1">
              <a:lnSpc>
                <a:spcPct val="90000"/>
              </a:lnSpc>
              <a:spcBef>
                <a:spcPct val="0"/>
              </a:spcBef>
              <a:spcAft>
                <a:spcPts val="0"/>
              </a:spcAft>
              <a:buClrTx/>
              <a:buSzTx/>
              <a:buFontTx/>
              <a:buNone/>
              <a:tabLst/>
            </a:pPr>
            <a:endParaRPr kumimoji="0" lang="en-US" sz="2000" b="0" i="0" u="none" strike="noStrike" kern="1200" cap="none" spc="0" normalizeH="0" baseline="0" noProof="0" dirty="0" err="1">
              <a:ln>
                <a:noFill/>
              </a:ln>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endParaRPr>
          </a:p>
        </p:txBody>
      </p:sp>
      <p:sp>
        <p:nvSpPr>
          <p:cNvPr id="10" name="TextBox 9">
            <a:extLst>
              <a:ext uri="{FF2B5EF4-FFF2-40B4-BE49-F238E27FC236}">
                <a16:creationId xmlns:a16="http://schemas.microsoft.com/office/drawing/2014/main" id="{1C67A1F8-0C9C-40B1-F4BE-691B11C8F5C7}"/>
              </a:ext>
            </a:extLst>
          </p:cNvPr>
          <p:cNvSpPr txBox="1"/>
          <p:nvPr/>
        </p:nvSpPr>
        <p:spPr>
          <a:xfrm>
            <a:off x="2286000" y="653143"/>
            <a:ext cx="0" cy="0"/>
          </a:xfrm>
          <a:prstGeom prst="rect">
            <a:avLst/>
          </a:prstGeom>
        </p:spPr>
        <p:txBody>
          <a:bodyPr vert="horz" wrap="none" lIns="91440" tIns="45720" rIns="91440" bIns="45720" rtlCol="0" anchor="ctr">
            <a:normAutofit fontScale="25000" lnSpcReduction="20000"/>
          </a:bodyPr>
          <a:lstStyle/>
          <a:p>
            <a:pPr marL="0" marR="0" indent="0" algn="l" defTabSz="914400" rtl="0" eaLnBrk="1" fontAlgn="auto" latinLnBrk="0" hangingPunct="1">
              <a:lnSpc>
                <a:spcPct val="90000"/>
              </a:lnSpc>
              <a:spcBef>
                <a:spcPct val="0"/>
              </a:spcBef>
              <a:spcAft>
                <a:spcPts val="0"/>
              </a:spcAft>
              <a:buClrTx/>
              <a:buSzTx/>
              <a:buFontTx/>
              <a:buNone/>
              <a:tabLst/>
            </a:pPr>
            <a:endParaRPr kumimoji="0" lang="en-US" sz="2000" b="0" i="0" u="none" strike="noStrike" kern="1200" cap="none" spc="0" normalizeH="0" baseline="0" noProof="0" dirty="0" err="1">
              <a:ln>
                <a:noFill/>
              </a:ln>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endParaRPr>
          </a:p>
        </p:txBody>
      </p:sp>
      <p:sp>
        <p:nvSpPr>
          <p:cNvPr id="11" name="TextBox 10">
            <a:extLst>
              <a:ext uri="{FF2B5EF4-FFF2-40B4-BE49-F238E27FC236}">
                <a16:creationId xmlns:a16="http://schemas.microsoft.com/office/drawing/2014/main" id="{BDBE1BB5-DE45-F32C-C897-7213CA84CD94}"/>
              </a:ext>
            </a:extLst>
          </p:cNvPr>
          <p:cNvSpPr txBox="1"/>
          <p:nvPr/>
        </p:nvSpPr>
        <p:spPr>
          <a:xfrm>
            <a:off x="953589" y="470263"/>
            <a:ext cx="0" cy="0"/>
          </a:xfrm>
          <a:prstGeom prst="rect">
            <a:avLst/>
          </a:prstGeom>
        </p:spPr>
        <p:txBody>
          <a:bodyPr vert="horz" wrap="none" lIns="91440" tIns="45720" rIns="91440" bIns="45720" rtlCol="0" anchor="ctr">
            <a:normAutofit fontScale="25000" lnSpcReduction="20000"/>
          </a:bodyPr>
          <a:lstStyle/>
          <a:p>
            <a:pPr marL="0" marR="0" indent="0" algn="l" defTabSz="914400" rtl="0" eaLnBrk="1" fontAlgn="auto" latinLnBrk="0" hangingPunct="1">
              <a:lnSpc>
                <a:spcPct val="90000"/>
              </a:lnSpc>
              <a:spcBef>
                <a:spcPct val="0"/>
              </a:spcBef>
              <a:spcAft>
                <a:spcPts val="0"/>
              </a:spcAft>
              <a:buClrTx/>
              <a:buSzTx/>
              <a:buFontTx/>
              <a:buNone/>
              <a:tabLst/>
            </a:pPr>
            <a:endParaRPr kumimoji="0" lang="en-US" sz="2000" b="0" i="0" u="none" strike="noStrike" kern="1200" cap="none" spc="0" normalizeH="0" baseline="0" noProof="0" dirty="0" err="1">
              <a:ln>
                <a:noFill/>
              </a:ln>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endParaRPr>
          </a:p>
        </p:txBody>
      </p:sp>
      <p:pic>
        <p:nvPicPr>
          <p:cNvPr id="2" name="keynote_stage3">
            <a:hlinkClick r:id="" action="ppaction://media"/>
            <a:extLst>
              <a:ext uri="{FF2B5EF4-FFF2-40B4-BE49-F238E27FC236}">
                <a16:creationId xmlns:a16="http://schemas.microsoft.com/office/drawing/2014/main" id="{04C8684C-9BDE-BB2F-E165-5139BECB3A6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38801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6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5B36D4-2256-A9DF-D906-6842270B83E4}"/>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A0CC7952-EB25-FB70-5165-DFE9A6F61751}"/>
              </a:ext>
            </a:extLst>
          </p:cNvPr>
          <p:cNvSpPr>
            <a:spLocks noGrp="1"/>
          </p:cNvSpPr>
          <p:nvPr>
            <p:ph type="title"/>
          </p:nvPr>
        </p:nvSpPr>
        <p:spPr>
          <a:xfrm>
            <a:off x="1291959" y="644301"/>
            <a:ext cx="10972800" cy="590931"/>
          </a:xfrm>
        </p:spPr>
        <p:txBody>
          <a:bodyPr>
            <a:normAutofit fontScale="90000"/>
          </a:bodyPr>
          <a:lstStyle/>
          <a:p>
            <a:r>
              <a:rPr lang="en-US" dirty="0"/>
              <a:t>AgentCore Memory</a:t>
            </a:r>
          </a:p>
        </p:txBody>
      </p:sp>
      <p:pic>
        <p:nvPicPr>
          <p:cNvPr id="9" name="Graphic 8">
            <a:extLst>
              <a:ext uri="{FF2B5EF4-FFF2-40B4-BE49-F238E27FC236}">
                <a16:creationId xmlns:a16="http://schemas.microsoft.com/office/drawing/2014/main" id="{91AC2DB5-C21C-4282-11C1-89C81A68B23F}"/>
              </a:ext>
            </a:extLst>
          </p:cNvPr>
          <p:cNvPicPr>
            <a:picLocks noChangeAspect="1"/>
          </p:cNvPicPr>
          <p:nvPr/>
        </p:nvPicPr>
        <p:blipFill>
          <a:blip>
            <a:extLst>
              <a:ext uri="{96DAC541-7B7A-43D3-8B79-37D633B846F1}">
                <asvg:svgBlip xmlns:asvg="http://schemas.microsoft.com/office/drawing/2016/SVG/main" r:embed="rId3"/>
              </a:ext>
            </a:extLst>
          </a:blip>
          <a:stretch/>
        </p:blipFill>
        <p:spPr>
          <a:xfrm>
            <a:off x="571500" y="637236"/>
            <a:ext cx="605518" cy="605518"/>
          </a:xfrm>
          <a:prstGeom prst="rect">
            <a:avLst/>
          </a:prstGeom>
        </p:spPr>
      </p:pic>
      <p:sp>
        <p:nvSpPr>
          <p:cNvPr id="2" name="TextBox 1">
            <a:extLst>
              <a:ext uri="{FF2B5EF4-FFF2-40B4-BE49-F238E27FC236}">
                <a16:creationId xmlns:a16="http://schemas.microsoft.com/office/drawing/2014/main" id="{3C5BB66C-82F2-D8DD-A71C-C8772D98A030}"/>
              </a:ext>
            </a:extLst>
          </p:cNvPr>
          <p:cNvSpPr txBox="1"/>
          <p:nvPr/>
        </p:nvSpPr>
        <p:spPr>
          <a:xfrm>
            <a:off x="1541046" y="7276740"/>
            <a:ext cx="3127521" cy="276999"/>
          </a:xfrm>
          <a:prstGeom prst="rect">
            <a:avLst/>
          </a:prstGeom>
          <a:noFill/>
        </p:spPr>
        <p:txBody>
          <a:bodyPr wrap="square" lIns="0" r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a:ln>
                  <a:noFill/>
                </a:ln>
                <a:solidFill>
                  <a:srgbClr val="000000"/>
                </a:solidFill>
                <a:effectLst/>
                <a:uLnTx/>
                <a:uFillTx/>
                <a:latin typeface="Amazon Ember Display"/>
                <a:ea typeface="+mn-ea"/>
                <a:cs typeface="+mn-cs"/>
              </a:rPr>
              <a:t>memories/memoryID/{actorID}/sessionID</a:t>
            </a:r>
            <a:endParaRPr kumimoji="0" lang="en-US" sz="1200" b="0" i="0" u="none" strike="noStrike" kern="1200" cap="none" spc="0" normalizeH="0" baseline="0" noProof="0">
              <a:ln>
                <a:noFill/>
              </a:ln>
              <a:solidFill>
                <a:srgbClr val="000000"/>
              </a:solidFill>
              <a:effectLst/>
              <a:uLnTx/>
              <a:uFillTx/>
              <a:latin typeface="Amazon Ember Display"/>
              <a:ea typeface="+mn-ea"/>
              <a:cs typeface="+mn-cs"/>
            </a:endParaRPr>
          </a:p>
        </p:txBody>
      </p:sp>
      <p:sp>
        <p:nvSpPr>
          <p:cNvPr id="3" name="Rounded Rectangle 25">
            <a:extLst>
              <a:ext uri="{FF2B5EF4-FFF2-40B4-BE49-F238E27FC236}">
                <a16:creationId xmlns:a16="http://schemas.microsoft.com/office/drawing/2014/main" id="{B53D1CA3-D269-081F-257B-9B855E28B181}"/>
              </a:ext>
            </a:extLst>
          </p:cNvPr>
          <p:cNvSpPr/>
          <p:nvPr/>
        </p:nvSpPr>
        <p:spPr>
          <a:xfrm rot="5400000">
            <a:off x="9585439" y="2214707"/>
            <a:ext cx="2514055" cy="1938528"/>
          </a:xfrm>
          <a:prstGeom prst="roundRect">
            <a:avLst>
              <a:gd name="adj" fmla="val 6591"/>
            </a:avLst>
          </a:prstGeom>
          <a:solidFill>
            <a:schemeClr val="bg2"/>
          </a:solidFill>
          <a:ln w="19050">
            <a:gradFill flip="none" rotWithShape="1">
              <a:gsLst>
                <a:gs pos="0">
                  <a:schemeClr val="accent6"/>
                </a:gs>
                <a:gs pos="80000">
                  <a:schemeClr val="accent3"/>
                </a:gs>
              </a:gsLst>
              <a:path path="circle">
                <a:fillToRect l="100000" t="100000"/>
              </a:path>
              <a:tileRect r="-100000" b="-100000"/>
            </a:gradFill>
          </a:ln>
        </p:spPr>
        <p:style>
          <a:lnRef idx="2">
            <a:schemeClr val="accent4"/>
          </a:lnRef>
          <a:fillRef idx="1">
            <a:schemeClr val="lt1"/>
          </a:fillRef>
          <a:effectRef idx="0">
            <a:schemeClr val="accent4"/>
          </a:effectRef>
          <a:fontRef idx="minor">
            <a:schemeClr val="dk1"/>
          </a:fontRef>
        </p:style>
        <p: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defTabSz="1143000"/>
            <a:endParaRPr lang="en-US">
              <a:solidFill>
                <a:schemeClr val="tx1"/>
              </a:solidFill>
            </a:endParaRPr>
          </a:p>
        </p:txBody>
      </p:sp>
      <p:sp>
        <p:nvSpPr>
          <p:cNvPr id="11" name="Rounded Rectangle 3">
            <a:extLst>
              <a:ext uri="{FF2B5EF4-FFF2-40B4-BE49-F238E27FC236}">
                <a16:creationId xmlns:a16="http://schemas.microsoft.com/office/drawing/2014/main" id="{2A6056EE-BE17-D40C-C7BC-AA9E16C73610}"/>
              </a:ext>
            </a:extLst>
          </p:cNvPr>
          <p:cNvSpPr/>
          <p:nvPr/>
        </p:nvSpPr>
        <p:spPr>
          <a:xfrm>
            <a:off x="6015964" y="1552305"/>
            <a:ext cx="2660904" cy="4824744"/>
          </a:xfrm>
          <a:prstGeom prst="roundRect">
            <a:avLst>
              <a:gd name="adj" fmla="val 4861"/>
            </a:avLst>
          </a:prstGeom>
          <a:solidFill>
            <a:schemeClr val="bg2"/>
          </a:solidFill>
          <a:ln w="19050">
            <a:gradFill flip="none" rotWithShape="1">
              <a:gsLst>
                <a:gs pos="0">
                  <a:schemeClr val="accent1"/>
                </a:gs>
                <a:gs pos="80000">
                  <a:schemeClr val="accent2"/>
                </a:gs>
              </a:gsLst>
              <a:path path="circle">
                <a:fillToRect l="100000" t="100000"/>
              </a:path>
              <a:tileRect r="-100000" b="-100000"/>
            </a:gradFill>
          </a:ln>
        </p:spPr>
        <p:style>
          <a:lnRef idx="2">
            <a:schemeClr val="accent4"/>
          </a:lnRef>
          <a:fillRef idx="1">
            <a:schemeClr val="lt1"/>
          </a:fillRef>
          <a:effectRef idx="0">
            <a:schemeClr val="accent4"/>
          </a:effectRef>
          <a:fontRef idx="minor">
            <a:schemeClr val="dk1"/>
          </a:fontRef>
        </p:style>
        <p: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defTabSz="1143000"/>
            <a:endParaRPr lang="en-US" sz="2000">
              <a:solidFill>
                <a:srgbClr val="09051B">
                  <a:lumMod val="75000"/>
                </a:srgbClr>
              </a:solidFill>
              <a:latin typeface="Amazon Ember Display"/>
            </a:endParaRPr>
          </a:p>
        </p:txBody>
      </p:sp>
      <p:sp>
        <p:nvSpPr>
          <p:cNvPr id="23" name="Rounded Rectangle 22">
            <a:extLst>
              <a:ext uri="{FF2B5EF4-FFF2-40B4-BE49-F238E27FC236}">
                <a16:creationId xmlns:a16="http://schemas.microsoft.com/office/drawing/2014/main" id="{6F0BDFAF-B996-F80A-3F0E-E344CF52808F}"/>
              </a:ext>
            </a:extLst>
          </p:cNvPr>
          <p:cNvSpPr/>
          <p:nvPr/>
        </p:nvSpPr>
        <p:spPr>
          <a:xfrm>
            <a:off x="2760597" y="2147985"/>
            <a:ext cx="2468880" cy="3456432"/>
          </a:xfrm>
          <a:prstGeom prst="roundRect">
            <a:avLst>
              <a:gd name="adj" fmla="val 4861"/>
            </a:avLst>
          </a:prstGeom>
          <a:solidFill>
            <a:schemeClr val="bg2"/>
          </a:solidFill>
          <a:ln w="19050">
            <a:gradFill flip="none" rotWithShape="1">
              <a:gsLst>
                <a:gs pos="0">
                  <a:schemeClr val="accent1"/>
                </a:gs>
                <a:gs pos="80000">
                  <a:schemeClr val="accent2"/>
                </a:gs>
              </a:gsLst>
              <a:path path="circle">
                <a:fillToRect l="100000" t="100000"/>
              </a:path>
              <a:tileRect r="-100000" b="-100000"/>
            </a:gradFill>
          </a:ln>
        </p:spPr>
        <p:style>
          <a:lnRef idx="2">
            <a:schemeClr val="accent4"/>
          </a:lnRef>
          <a:fillRef idx="1">
            <a:schemeClr val="lt1"/>
          </a:fillRef>
          <a:effectRef idx="0">
            <a:schemeClr val="accent4"/>
          </a:effectRef>
          <a:fontRef idx="minor">
            <a:schemeClr val="dk1"/>
          </a:fontRef>
        </p:style>
        <p: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defTabSz="1143000"/>
            <a:endParaRPr lang="en-US" sz="2000">
              <a:solidFill>
                <a:srgbClr val="09051B">
                  <a:lumMod val="75000"/>
                </a:srgbClr>
              </a:solidFill>
              <a:latin typeface="Amazon Ember Display"/>
            </a:endParaRPr>
          </a:p>
        </p:txBody>
      </p:sp>
      <p:grpSp>
        <p:nvGrpSpPr>
          <p:cNvPr id="29" name="Group 28">
            <a:extLst>
              <a:ext uri="{FF2B5EF4-FFF2-40B4-BE49-F238E27FC236}">
                <a16:creationId xmlns:a16="http://schemas.microsoft.com/office/drawing/2014/main" id="{AEF4BFC6-6C98-C351-3AD3-FCCB837A4E6F}"/>
              </a:ext>
            </a:extLst>
          </p:cNvPr>
          <p:cNvGrpSpPr/>
          <p:nvPr/>
        </p:nvGrpSpPr>
        <p:grpSpPr>
          <a:xfrm>
            <a:off x="6239428" y="1806460"/>
            <a:ext cx="3415635" cy="1527794"/>
            <a:chOff x="6239428" y="1806460"/>
            <a:chExt cx="3415635" cy="1527794"/>
          </a:xfrm>
        </p:grpSpPr>
        <p:sp>
          <p:nvSpPr>
            <p:cNvPr id="37" name="Rounded Rectangle 6">
              <a:extLst>
                <a:ext uri="{FF2B5EF4-FFF2-40B4-BE49-F238E27FC236}">
                  <a16:creationId xmlns:a16="http://schemas.microsoft.com/office/drawing/2014/main" id="{C60F2FEA-81BF-FF31-FA6B-ECFE9E5AF6DD}"/>
                </a:ext>
              </a:extLst>
            </p:cNvPr>
            <p:cNvSpPr/>
            <p:nvPr/>
          </p:nvSpPr>
          <p:spPr>
            <a:xfrm>
              <a:off x="6239428" y="1806460"/>
              <a:ext cx="2143482" cy="1527794"/>
            </a:xfrm>
            <a:prstGeom prst="roundRect">
              <a:avLst>
                <a:gd name="adj" fmla="val 3461"/>
              </a:avLst>
            </a:prstGeom>
            <a:noFill/>
            <a:ln w="28575">
              <a:solidFill>
                <a:schemeClr val="accent5"/>
              </a:solidFill>
            </a:ln>
          </p:spPr>
          <p:style>
            <a:lnRef idx="2">
              <a:schemeClr val="accent4"/>
            </a:lnRef>
            <a:fillRef idx="1">
              <a:schemeClr val="lt1"/>
            </a:fillRef>
            <a:effectRef idx="0">
              <a:schemeClr val="accent4"/>
            </a:effectRef>
            <a:fontRef idx="minor">
              <a:schemeClr val="dk1"/>
            </a:fontRef>
          </p:style>
          <p: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mazon Ember Display"/>
                <a:ea typeface="+mn-ea"/>
                <a:cs typeface="+mn-cs"/>
              </a:endParaRPr>
            </a:p>
          </p:txBody>
        </p:sp>
        <p:sp>
          <p:nvSpPr>
            <p:cNvPr id="42" name="TextBox 7">
              <a:extLst>
                <a:ext uri="{FF2B5EF4-FFF2-40B4-BE49-F238E27FC236}">
                  <a16:creationId xmlns:a16="http://schemas.microsoft.com/office/drawing/2014/main" id="{EC799AB9-260C-F3AD-1ED7-24A777E370DA}"/>
                </a:ext>
              </a:extLst>
            </p:cNvPr>
            <p:cNvSpPr txBox="1"/>
            <p:nvPr/>
          </p:nvSpPr>
          <p:spPr>
            <a:xfrm>
              <a:off x="6273937" y="1859611"/>
              <a:ext cx="1890261" cy="307777"/>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DB2BB6"/>
                  </a:solidFill>
                  <a:effectLst/>
                  <a:uLnTx/>
                  <a:uFillTx/>
                  <a:latin typeface="Amazon Ember" panose="020B0603020204020204" pitchFamily="34" charset="0"/>
                  <a:ea typeface="Amazon Ember" panose="020B0603020204020204" pitchFamily="34" charset="0"/>
                  <a:cs typeface="Amazon Ember" panose="020B0603020204020204" pitchFamily="34" charset="0"/>
                </a:rPr>
                <a:t>Short term Memory</a:t>
              </a:r>
            </a:p>
          </p:txBody>
        </p:sp>
        <p:sp>
          <p:nvSpPr>
            <p:cNvPr id="43" name="TextBox 9">
              <a:extLst>
                <a:ext uri="{FF2B5EF4-FFF2-40B4-BE49-F238E27FC236}">
                  <a16:creationId xmlns:a16="http://schemas.microsoft.com/office/drawing/2014/main" id="{1CCB8507-C2F3-791F-9E3C-A7751C365991}"/>
                </a:ext>
              </a:extLst>
            </p:cNvPr>
            <p:cNvSpPr txBox="1"/>
            <p:nvPr/>
          </p:nvSpPr>
          <p:spPr>
            <a:xfrm>
              <a:off x="6433214" y="2289134"/>
              <a:ext cx="1628056" cy="340519"/>
            </a:xfrm>
            <a:prstGeom prst="roundRect">
              <a:avLst/>
            </a:prstGeom>
            <a:noFill/>
            <a:ln>
              <a:solidFill>
                <a:schemeClr val="accent5"/>
              </a:solidFill>
            </a:ln>
          </p:spPr>
          <p:style>
            <a:lnRef idx="2">
              <a:schemeClr val="dk1"/>
            </a:lnRef>
            <a:fillRef idx="1">
              <a:schemeClr val="lt1"/>
            </a:fillRef>
            <a:effectRef idx="0">
              <a:schemeClr val="dk1"/>
            </a:effectRef>
            <a:fontRef idx="minor">
              <a:schemeClr val="dk1"/>
            </a:fontRef>
          </p:style>
          <p:txBody>
            <a:bodyPr wrap="square" lIns="91440" tIns="45720" rIns="91440" bIns="45720" rtlCol="0" anchor="t">
              <a:spAutoFit/>
            </a:bodyP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defRPr/>
              </a:pPr>
              <a:r>
                <a:rPr lang="en-US" sz="1400">
                  <a:solidFill>
                    <a:schemeClr val="tx1"/>
                  </a:solidFill>
                  <a:latin typeface="Amazon Ember"/>
                  <a:ea typeface="Amazon Ember" panose="020B0603020204020204" pitchFamily="34" charset="0"/>
                  <a:cs typeface="Amazon Ember" panose="020B0603020204020204" pitchFamily="34" charset="0"/>
                </a:rPr>
                <a:t>   </a:t>
              </a:r>
              <a:r>
                <a:rPr kumimoji="0" lang="en-US" sz="1400" b="0" i="0" u="none" strike="noStrike" kern="1200" cap="none" spc="0" normalizeH="0" baseline="0" noProof="0">
                  <a:ln>
                    <a:noFill/>
                  </a:ln>
                  <a:solidFill>
                    <a:schemeClr val="tx1"/>
                  </a:solidFill>
                  <a:effectLst/>
                  <a:uLnTx/>
                  <a:uFillTx/>
                  <a:latin typeface="Amazon Ember"/>
                  <a:ea typeface="Amazon Ember" panose="020B0603020204020204" pitchFamily="34" charset="0"/>
                  <a:cs typeface="Amazon Ember" panose="020B0603020204020204" pitchFamily="34" charset="0"/>
                </a:rPr>
                <a:t>Chat Messages</a:t>
              </a:r>
            </a:p>
          </p:txBody>
        </p:sp>
        <p:sp>
          <p:nvSpPr>
            <p:cNvPr id="44" name="TextBox 11">
              <a:extLst>
                <a:ext uri="{FF2B5EF4-FFF2-40B4-BE49-F238E27FC236}">
                  <a16:creationId xmlns:a16="http://schemas.microsoft.com/office/drawing/2014/main" id="{62226C2C-82D5-7CFE-FDC9-49D3D7EEF75D}"/>
                </a:ext>
              </a:extLst>
            </p:cNvPr>
            <p:cNvSpPr txBox="1"/>
            <p:nvPr/>
          </p:nvSpPr>
          <p:spPr>
            <a:xfrm>
              <a:off x="6433213" y="2731712"/>
              <a:ext cx="1647348" cy="340519"/>
            </a:xfrm>
            <a:prstGeom prst="roundRect">
              <a:avLst/>
            </a:prstGeom>
            <a:noFill/>
            <a:ln>
              <a:solidFill>
                <a:schemeClr val="accent5"/>
              </a:solidFill>
            </a:ln>
          </p:spPr>
          <p:style>
            <a:lnRef idx="2">
              <a:schemeClr val="dk1"/>
            </a:lnRef>
            <a:fillRef idx="1">
              <a:schemeClr val="lt1"/>
            </a:fillRef>
            <a:effectRef idx="0">
              <a:schemeClr val="dk1"/>
            </a:effectRef>
            <a:fontRef idx="minor">
              <a:schemeClr val="dk1"/>
            </a:fontRef>
          </p:style>
          <p:txBody>
            <a:bodyPr wrap="square" lIns="91440" tIns="45720" rIns="91440" bIns="45720" rtlCol="0" anchor="t">
              <a:spAutoFit/>
            </a:bodyP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defRPr/>
              </a:pPr>
              <a:r>
                <a:rPr lang="en-US" sz="1400">
                  <a:solidFill>
                    <a:schemeClr val="tx1"/>
                  </a:solidFill>
                  <a:latin typeface="Amazon Ember"/>
                  <a:ea typeface="Amazon Ember" panose="020B0603020204020204" pitchFamily="34" charset="0"/>
                  <a:cs typeface="Amazon Ember" panose="020B0603020204020204" pitchFamily="34" charset="0"/>
                </a:rPr>
                <a:t>   </a:t>
              </a:r>
              <a:r>
                <a:rPr kumimoji="0" lang="en-US" sz="1400" b="0" i="0" u="none" strike="noStrike" kern="1200" cap="none" spc="0" normalizeH="0" baseline="0" noProof="0">
                  <a:ln>
                    <a:noFill/>
                  </a:ln>
                  <a:solidFill>
                    <a:schemeClr val="tx1"/>
                  </a:solidFill>
                  <a:effectLst/>
                  <a:uLnTx/>
                  <a:uFillTx/>
                  <a:latin typeface="Amazon Ember"/>
                  <a:ea typeface="Amazon Ember" panose="020B0603020204020204" pitchFamily="34" charset="0"/>
                  <a:cs typeface="Amazon Ember" panose="020B0603020204020204" pitchFamily="34" charset="0"/>
                </a:rPr>
                <a:t>Session State</a:t>
              </a:r>
            </a:p>
          </p:txBody>
        </p:sp>
        <p:sp>
          <p:nvSpPr>
            <p:cNvPr id="45" name="TextBox 12">
              <a:extLst>
                <a:ext uri="{FF2B5EF4-FFF2-40B4-BE49-F238E27FC236}">
                  <a16:creationId xmlns:a16="http://schemas.microsoft.com/office/drawing/2014/main" id="{156391B1-384B-B81C-AE97-47F2C08B911D}"/>
                </a:ext>
              </a:extLst>
            </p:cNvPr>
            <p:cNvSpPr txBox="1"/>
            <p:nvPr/>
          </p:nvSpPr>
          <p:spPr>
            <a:xfrm>
              <a:off x="7713806" y="1858459"/>
              <a:ext cx="1941257"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1" u="none" strike="noStrike" kern="1200" cap="none" spc="0" normalizeH="0" baseline="0" noProof="0">
                <a:ln>
                  <a:noFill/>
                </a:ln>
                <a:solidFill>
                  <a:srgbClr val="000000">
                    <a:lumMod val="75000"/>
                  </a:srgbClr>
                </a:solidFill>
                <a:effectLst/>
                <a:uLnTx/>
                <a:uFillTx/>
                <a:latin typeface="Amazon Ember" panose="020B0603020204020204" pitchFamily="34" charset="0"/>
                <a:ea typeface="Amazon Ember" panose="020B0603020204020204" pitchFamily="34" charset="0"/>
                <a:cs typeface="Amazon Ember" panose="020B0603020204020204" pitchFamily="34" charset="0"/>
              </a:endParaRPr>
            </a:p>
          </p:txBody>
        </p:sp>
      </p:grpSp>
      <p:grpSp>
        <p:nvGrpSpPr>
          <p:cNvPr id="46" name="Group 45">
            <a:extLst>
              <a:ext uri="{FF2B5EF4-FFF2-40B4-BE49-F238E27FC236}">
                <a16:creationId xmlns:a16="http://schemas.microsoft.com/office/drawing/2014/main" id="{FFF18F9F-FE7B-75B6-592F-A91BB95A6A0B}"/>
              </a:ext>
            </a:extLst>
          </p:cNvPr>
          <p:cNvGrpSpPr/>
          <p:nvPr/>
        </p:nvGrpSpPr>
        <p:grpSpPr>
          <a:xfrm>
            <a:off x="6267606" y="3489102"/>
            <a:ext cx="3637390" cy="2743248"/>
            <a:chOff x="6267606" y="3489102"/>
            <a:chExt cx="3637390" cy="2743248"/>
          </a:xfrm>
        </p:grpSpPr>
        <p:grpSp>
          <p:nvGrpSpPr>
            <p:cNvPr id="47" name="Group 46">
              <a:extLst>
                <a:ext uri="{FF2B5EF4-FFF2-40B4-BE49-F238E27FC236}">
                  <a16:creationId xmlns:a16="http://schemas.microsoft.com/office/drawing/2014/main" id="{D8BEB121-2937-E7BB-E772-1E56F8C57E8E}"/>
                </a:ext>
              </a:extLst>
            </p:cNvPr>
            <p:cNvGrpSpPr/>
            <p:nvPr/>
          </p:nvGrpSpPr>
          <p:grpSpPr>
            <a:xfrm>
              <a:off x="6267606" y="3489102"/>
              <a:ext cx="3637390" cy="2743248"/>
              <a:chOff x="6267606" y="3489102"/>
              <a:chExt cx="3637390" cy="2743248"/>
            </a:xfrm>
          </p:grpSpPr>
          <p:sp>
            <p:nvSpPr>
              <p:cNvPr id="49" name="Rounded Rectangle 16">
                <a:extLst>
                  <a:ext uri="{FF2B5EF4-FFF2-40B4-BE49-F238E27FC236}">
                    <a16:creationId xmlns:a16="http://schemas.microsoft.com/office/drawing/2014/main" id="{B8FDFA8D-7FB2-C15A-CC4A-BACBCACF9DA4}"/>
                  </a:ext>
                </a:extLst>
              </p:cNvPr>
              <p:cNvSpPr/>
              <p:nvPr/>
            </p:nvSpPr>
            <p:spPr>
              <a:xfrm>
                <a:off x="6267606" y="3489102"/>
                <a:ext cx="2108972" cy="2743248"/>
              </a:xfrm>
              <a:prstGeom prst="roundRect">
                <a:avLst>
                  <a:gd name="adj" fmla="val 3461"/>
                </a:avLst>
              </a:prstGeom>
              <a:noFill/>
              <a:ln w="28575">
                <a:solidFill>
                  <a:schemeClr val="accent5"/>
                </a:solidFill>
              </a:ln>
            </p:spPr>
            <p:style>
              <a:lnRef idx="2">
                <a:schemeClr val="accent4"/>
              </a:lnRef>
              <a:fillRef idx="1">
                <a:schemeClr val="lt1"/>
              </a:fillRef>
              <a:effectRef idx="0">
                <a:schemeClr val="accent4"/>
              </a:effectRef>
              <a:fontRef idx="minor">
                <a:schemeClr val="dk1"/>
              </a:fontRef>
            </p:style>
            <p: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mazon Ember Display"/>
                  <a:ea typeface="+mn-ea"/>
                  <a:cs typeface="+mn-cs"/>
                </a:endParaRPr>
              </a:p>
            </p:txBody>
          </p:sp>
          <p:sp>
            <p:nvSpPr>
              <p:cNvPr id="50" name="TextBox 17">
                <a:extLst>
                  <a:ext uri="{FF2B5EF4-FFF2-40B4-BE49-F238E27FC236}">
                    <a16:creationId xmlns:a16="http://schemas.microsoft.com/office/drawing/2014/main" id="{43FCDD16-4124-D5A4-ACF8-6655BBE4529F}"/>
                  </a:ext>
                </a:extLst>
              </p:cNvPr>
              <p:cNvSpPr txBox="1"/>
              <p:nvPr/>
            </p:nvSpPr>
            <p:spPr>
              <a:xfrm>
                <a:off x="6302114" y="3542254"/>
                <a:ext cx="1800493" cy="307777"/>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DB2BB6"/>
                    </a:solidFill>
                    <a:effectLst/>
                    <a:uLnTx/>
                    <a:uFillTx/>
                    <a:latin typeface="Amazon Ember" panose="020B0603020204020204" pitchFamily="34" charset="0"/>
                    <a:ea typeface="Amazon Ember" panose="020B0603020204020204" pitchFamily="34" charset="0"/>
                    <a:cs typeface="Amazon Ember" panose="020B0603020204020204" pitchFamily="34" charset="0"/>
                  </a:rPr>
                  <a:t>Long term Memory</a:t>
                </a:r>
              </a:p>
            </p:txBody>
          </p:sp>
          <p:sp>
            <p:nvSpPr>
              <p:cNvPr id="51" name="TextBox 18">
                <a:extLst>
                  <a:ext uri="{FF2B5EF4-FFF2-40B4-BE49-F238E27FC236}">
                    <a16:creationId xmlns:a16="http://schemas.microsoft.com/office/drawing/2014/main" id="{1FD6309F-F556-E9DA-4E57-A24752EF6457}"/>
                  </a:ext>
                </a:extLst>
              </p:cNvPr>
              <p:cNvSpPr txBox="1"/>
              <p:nvPr/>
            </p:nvSpPr>
            <p:spPr>
              <a:xfrm>
                <a:off x="6425811" y="3882289"/>
                <a:ext cx="1632701" cy="340519"/>
              </a:xfrm>
              <a:prstGeom prst="roundRect">
                <a:avLst/>
              </a:prstGeom>
              <a:noFill/>
              <a:ln>
                <a:solidFill>
                  <a:schemeClr val="accent5"/>
                </a:solidFill>
              </a:ln>
            </p:spPr>
            <p:style>
              <a:lnRef idx="2">
                <a:schemeClr val="dk1"/>
              </a:lnRef>
              <a:fillRef idx="1">
                <a:schemeClr val="lt1"/>
              </a:fillRef>
              <a:effectRef idx="0">
                <a:schemeClr val="dk1"/>
              </a:effectRef>
              <a:fontRef idx="minor">
                <a:schemeClr val="dk1"/>
              </a:fontRef>
            </p:style>
            <p:txBody>
              <a:bodyPr wrap="square" lIns="91440" tIns="45720" rIns="91440" bIns="45720" rtlCol="0" anchor="t">
                <a:spAutoFit/>
              </a:bodyP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defRPr/>
                </a:pPr>
                <a:r>
                  <a:rPr lang="en-US" sz="1400">
                    <a:solidFill>
                      <a:schemeClr val="tx1"/>
                    </a:solidFill>
                    <a:latin typeface="Amazon Ember"/>
                    <a:ea typeface="Amazon Ember" panose="020B0603020204020204" pitchFamily="34" charset="0"/>
                    <a:cs typeface="Amazon Ember" panose="020B0603020204020204" pitchFamily="34" charset="0"/>
                  </a:rPr>
                  <a:t>        </a:t>
                </a:r>
                <a:r>
                  <a:rPr kumimoji="0" lang="en-US" sz="1400" b="0" i="0" u="none" strike="noStrike" kern="1200" cap="none" spc="0" normalizeH="0" baseline="0" noProof="0">
                    <a:ln>
                      <a:noFill/>
                    </a:ln>
                    <a:solidFill>
                      <a:schemeClr val="tx1"/>
                    </a:solidFill>
                    <a:effectLst/>
                    <a:uLnTx/>
                    <a:uFillTx/>
                    <a:latin typeface="Amazon Ember"/>
                    <a:ea typeface="Amazon Ember" panose="020B0603020204020204" pitchFamily="34" charset="0"/>
                    <a:cs typeface="Amazon Ember" panose="020B0603020204020204" pitchFamily="34" charset="0"/>
                  </a:rPr>
                  <a:t>Semantic</a:t>
                </a:r>
              </a:p>
            </p:txBody>
          </p:sp>
          <p:sp>
            <p:nvSpPr>
              <p:cNvPr id="52" name="TextBox 19">
                <a:extLst>
                  <a:ext uri="{FF2B5EF4-FFF2-40B4-BE49-F238E27FC236}">
                    <a16:creationId xmlns:a16="http://schemas.microsoft.com/office/drawing/2014/main" id="{2F0D4BC2-8603-D069-80AC-6D7737194080}"/>
                  </a:ext>
                </a:extLst>
              </p:cNvPr>
              <p:cNvSpPr txBox="1"/>
              <p:nvPr/>
            </p:nvSpPr>
            <p:spPr>
              <a:xfrm>
                <a:off x="6433075" y="4332850"/>
                <a:ext cx="1637251" cy="340519"/>
              </a:xfrm>
              <a:prstGeom prst="roundRect">
                <a:avLst/>
              </a:prstGeom>
              <a:noFill/>
              <a:ln>
                <a:solidFill>
                  <a:schemeClr val="accent5"/>
                </a:solidFill>
              </a:ln>
            </p:spPr>
            <p:style>
              <a:lnRef idx="2">
                <a:schemeClr val="dk1"/>
              </a:lnRef>
              <a:fillRef idx="1">
                <a:schemeClr val="lt1"/>
              </a:fillRef>
              <a:effectRef idx="0">
                <a:schemeClr val="dk1"/>
              </a:effectRef>
              <a:fontRef idx="minor">
                <a:schemeClr val="dk1"/>
              </a:fontRef>
            </p:style>
            <p:txBody>
              <a:bodyPr wrap="square" lIns="91440" tIns="45720" rIns="91440" bIns="45720" rtlCol="0" anchor="t">
                <a:spAutoFit/>
              </a:bodyP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defRPr/>
                </a:pPr>
                <a:r>
                  <a:rPr kumimoji="0" lang="en-US" sz="1400" b="0" i="0" u="none" strike="noStrike" kern="1200" cap="none" spc="0" normalizeH="0" baseline="0" noProof="0">
                    <a:ln>
                      <a:noFill/>
                    </a:ln>
                    <a:solidFill>
                      <a:schemeClr val="tx1"/>
                    </a:solidFill>
                    <a:effectLst/>
                    <a:uLnTx/>
                    <a:uFillTx/>
                    <a:latin typeface="Amazon Ember"/>
                    <a:ea typeface="Amazon Ember" panose="020B0603020204020204" pitchFamily="34" charset="0"/>
                    <a:cs typeface="Amazon Ember" panose="020B0603020204020204" pitchFamily="34" charset="0"/>
                  </a:rPr>
                  <a:t>User Preferences</a:t>
                </a:r>
              </a:p>
            </p:txBody>
          </p:sp>
          <p:sp>
            <p:nvSpPr>
              <p:cNvPr id="53" name="TextBox 20">
                <a:extLst>
                  <a:ext uri="{FF2B5EF4-FFF2-40B4-BE49-F238E27FC236}">
                    <a16:creationId xmlns:a16="http://schemas.microsoft.com/office/drawing/2014/main" id="{F9D5A6F6-39BF-1089-D3EA-4416A76E5F92}"/>
                  </a:ext>
                </a:extLst>
              </p:cNvPr>
              <p:cNvSpPr txBox="1"/>
              <p:nvPr/>
            </p:nvSpPr>
            <p:spPr>
              <a:xfrm>
                <a:off x="6434266" y="4786059"/>
                <a:ext cx="1649610" cy="340519"/>
              </a:xfrm>
              <a:prstGeom prst="roundRect">
                <a:avLst/>
              </a:prstGeom>
              <a:noFill/>
              <a:ln>
                <a:solidFill>
                  <a:schemeClr val="accent5"/>
                </a:solidFill>
              </a:ln>
            </p:spPr>
            <p:style>
              <a:lnRef idx="2">
                <a:schemeClr val="dk1"/>
              </a:lnRef>
              <a:fillRef idx="1">
                <a:schemeClr val="lt1"/>
              </a:fillRef>
              <a:effectRef idx="0">
                <a:schemeClr val="dk1"/>
              </a:effectRef>
              <a:fontRef idx="minor">
                <a:schemeClr val="dk1"/>
              </a:fontRef>
            </p:style>
            <p:txBody>
              <a:bodyPr wrap="square" lIns="91440" tIns="45720" rIns="91440" bIns="45720" rtlCol="0" anchor="t">
                <a:spAutoFit/>
              </a:bodyP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defRPr/>
                </a:pPr>
                <a:r>
                  <a:rPr lang="en-US" sz="1400">
                    <a:solidFill>
                      <a:schemeClr val="tx1"/>
                    </a:solidFill>
                    <a:latin typeface="Amazon Ember"/>
                    <a:ea typeface="Amazon Ember" panose="020B0603020204020204" pitchFamily="34" charset="0"/>
                    <a:cs typeface="Amazon Ember" panose="020B0603020204020204" pitchFamily="34" charset="0"/>
                  </a:rPr>
                  <a:t>       </a:t>
                </a:r>
                <a:r>
                  <a:rPr kumimoji="0" lang="en-US" sz="1400" b="0" i="0" u="none" strike="noStrike" kern="1200" cap="none" spc="0" normalizeH="0" baseline="0" noProof="0">
                    <a:ln>
                      <a:noFill/>
                    </a:ln>
                    <a:solidFill>
                      <a:schemeClr val="tx1"/>
                    </a:solidFill>
                    <a:effectLst/>
                    <a:uLnTx/>
                    <a:uFillTx/>
                    <a:latin typeface="Amazon Ember"/>
                    <a:ea typeface="Amazon Ember" panose="020B0603020204020204" pitchFamily="34" charset="0"/>
                    <a:cs typeface="Amazon Ember" panose="020B0603020204020204" pitchFamily="34" charset="0"/>
                  </a:rPr>
                  <a:t>Summary</a:t>
                </a:r>
              </a:p>
            </p:txBody>
          </p:sp>
          <p:sp>
            <p:nvSpPr>
              <p:cNvPr id="54" name="TextBox 21">
                <a:extLst>
                  <a:ext uri="{FF2B5EF4-FFF2-40B4-BE49-F238E27FC236}">
                    <a16:creationId xmlns:a16="http://schemas.microsoft.com/office/drawing/2014/main" id="{1F1C5D58-E9A9-9FF1-7EFF-CB00FEC9BC50}"/>
                  </a:ext>
                </a:extLst>
              </p:cNvPr>
              <p:cNvSpPr txBox="1"/>
              <p:nvPr/>
            </p:nvSpPr>
            <p:spPr>
              <a:xfrm>
                <a:off x="6418953" y="5012985"/>
                <a:ext cx="3486043" cy="276999"/>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mazon Ember Display"/>
                  <a:ea typeface="+mn-ea"/>
                  <a:cs typeface="+mn-cs"/>
                </a:endParaRPr>
              </a:p>
            </p:txBody>
          </p:sp>
        </p:grpSp>
        <p:sp>
          <p:nvSpPr>
            <p:cNvPr id="48" name="TextBox 15">
              <a:extLst>
                <a:ext uri="{FF2B5EF4-FFF2-40B4-BE49-F238E27FC236}">
                  <a16:creationId xmlns:a16="http://schemas.microsoft.com/office/drawing/2014/main" id="{7BB8FC2A-0656-BFA1-CD12-74704D651426}"/>
                </a:ext>
              </a:extLst>
            </p:cNvPr>
            <p:cNvSpPr txBox="1"/>
            <p:nvPr/>
          </p:nvSpPr>
          <p:spPr>
            <a:xfrm>
              <a:off x="8718204" y="3542254"/>
              <a:ext cx="184730" cy="307777"/>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1" u="none" strike="noStrike" kern="1200" cap="none" spc="0" normalizeH="0" baseline="0" noProof="0">
                <a:ln>
                  <a:noFill/>
                </a:ln>
                <a:solidFill>
                  <a:srgbClr val="000000">
                    <a:lumMod val="75000"/>
                  </a:srgbClr>
                </a:solidFill>
                <a:effectLst/>
                <a:uLnTx/>
                <a:uFillTx/>
                <a:latin typeface="Amazon Ember" panose="020B0603020204020204" pitchFamily="34" charset="0"/>
                <a:ea typeface="Amazon Ember" panose="020B0603020204020204" pitchFamily="34" charset="0"/>
                <a:cs typeface="Amazon Ember" panose="020B0603020204020204" pitchFamily="34" charset="0"/>
              </a:endParaRPr>
            </a:p>
          </p:txBody>
        </p:sp>
      </p:grpSp>
      <p:sp>
        <p:nvSpPr>
          <p:cNvPr id="55" name="TextBox 23">
            <a:extLst>
              <a:ext uri="{FF2B5EF4-FFF2-40B4-BE49-F238E27FC236}">
                <a16:creationId xmlns:a16="http://schemas.microsoft.com/office/drawing/2014/main" id="{55D93C1A-684E-17AC-F5F4-B97B7243FD05}"/>
              </a:ext>
            </a:extLst>
          </p:cNvPr>
          <p:cNvSpPr txBox="1"/>
          <p:nvPr/>
        </p:nvSpPr>
        <p:spPr>
          <a:xfrm>
            <a:off x="10114101" y="2610900"/>
            <a:ext cx="1466374" cy="1077218"/>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i="0" u="none" strike="noStrike" kern="1200" cap="none" spc="0" normalizeH="0" baseline="0" noProof="0">
                <a:ln>
                  <a:noFill/>
                </a:ln>
                <a:effectLst/>
                <a:uLnTx/>
                <a:uFillTx/>
                <a:latin typeface="Amazon Ember"/>
                <a:ea typeface="Amazon Ember" panose="020B0603020204020204" pitchFamily="34" charset="0"/>
                <a:cs typeface="Amazon Ember" panose="020B0603020204020204" pitchFamily="34" charset="0"/>
              </a:rPr>
              <a:t>Automatic</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i="0" u="none" strike="noStrike" kern="1200" cap="none" spc="0" normalizeH="0" baseline="0" noProof="0">
                <a:ln>
                  <a:noFill/>
                </a:ln>
                <a:effectLst/>
                <a:uLnTx/>
                <a:uFillTx/>
                <a:latin typeface="Amazon Ember"/>
                <a:ea typeface="Amazon Ember" panose="020B0603020204020204" pitchFamily="34" charset="0"/>
                <a:cs typeface="Amazon Ember" panose="020B0603020204020204" pitchFamily="34" charset="0"/>
              </a:rPr>
              <a:t>Memory </a:t>
            </a:r>
            <a:endParaRPr lang="en-US" sz="1600" i="0" u="none" strike="noStrike" kern="1200" cap="none" spc="0" normalizeH="0" baseline="0" noProof="0">
              <a:ln>
                <a:noFill/>
              </a:ln>
              <a:effectLst/>
              <a:uLnTx/>
              <a:uFillTx/>
              <a:latin typeface="Amazon Ember"/>
              <a:ea typeface="Amazon Ember" panose="020B0603020204020204" pitchFamily="34" charset="0"/>
              <a:cs typeface="Amazon Ember" panose="020B0603020204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i="0" u="none" strike="noStrike" kern="1200" cap="none" spc="0" normalizeH="0" baseline="0" noProof="0">
                <a:ln>
                  <a:noFill/>
                </a:ln>
                <a:effectLst/>
                <a:uLnTx/>
                <a:uFillTx/>
                <a:latin typeface="Amazon Ember"/>
                <a:ea typeface="Amazon Ember" panose="020B0603020204020204" pitchFamily="34" charset="0"/>
                <a:cs typeface="Amazon Ember" panose="020B0603020204020204" pitchFamily="34" charset="0"/>
              </a:rPr>
              <a:t>Extraction</a:t>
            </a:r>
            <a:endParaRPr lang="en-US" sz="1600" i="0" u="none" strike="noStrike" kern="1200" cap="none" spc="0" normalizeH="0" baseline="0" noProof="0">
              <a:ln>
                <a:noFill/>
              </a:ln>
              <a:effectLst/>
              <a:uLnTx/>
              <a:uFillTx/>
              <a:latin typeface="Amazon Ember"/>
              <a:ea typeface="Amazon Ember" panose="020B0603020204020204" pitchFamily="34" charset="0"/>
              <a:cs typeface="Amazon Ember" panose="020B0603020204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i="0" u="none" strike="noStrike" kern="1200" cap="none" spc="0" normalizeH="0" baseline="0" noProof="0">
                <a:ln>
                  <a:noFill/>
                </a:ln>
                <a:effectLst/>
                <a:uLnTx/>
                <a:uFillTx/>
                <a:latin typeface="Amazon Ember"/>
                <a:ea typeface="Amazon Ember" panose="020B0603020204020204" pitchFamily="34" charset="0"/>
                <a:cs typeface="Amazon Ember" panose="020B0603020204020204" pitchFamily="34" charset="0"/>
              </a:rPr>
              <a:t> Module</a:t>
            </a:r>
            <a:endParaRPr lang="en-US" sz="1600" i="0" u="none" strike="noStrike" kern="1200" cap="none" spc="0" normalizeH="0" baseline="0" noProof="0">
              <a:ln>
                <a:noFill/>
              </a:ln>
              <a:effectLst/>
              <a:uLnTx/>
              <a:uFillTx/>
              <a:latin typeface="Amazon Ember"/>
              <a:ea typeface="Amazon Ember" panose="020B0603020204020204" pitchFamily="34" charset="0"/>
              <a:cs typeface="Amazon Ember" panose="020B0603020204020204" pitchFamily="34" charset="0"/>
            </a:endParaRPr>
          </a:p>
        </p:txBody>
      </p:sp>
      <p:cxnSp>
        <p:nvCxnSpPr>
          <p:cNvPr id="57" name="Straight Arrow Connector 56">
            <a:extLst>
              <a:ext uri="{FF2B5EF4-FFF2-40B4-BE49-F238E27FC236}">
                <a16:creationId xmlns:a16="http://schemas.microsoft.com/office/drawing/2014/main" id="{A48AAB0E-7629-7029-629E-F4D3AE08AEDE}"/>
              </a:ext>
            </a:extLst>
          </p:cNvPr>
          <p:cNvCxnSpPr>
            <a:cxnSpLocks/>
          </p:cNvCxnSpPr>
          <p:nvPr/>
        </p:nvCxnSpPr>
        <p:spPr>
          <a:xfrm>
            <a:off x="8382910" y="2507648"/>
            <a:ext cx="1490293" cy="0"/>
          </a:xfrm>
          <a:prstGeom prst="straightConnector1">
            <a:avLst/>
          </a:prstGeom>
          <a:ln>
            <a:prstDash val="solid"/>
            <a:tailEnd type="triangle"/>
          </a:ln>
        </p:spPr>
        <p:style>
          <a:lnRef idx="2">
            <a:schemeClr val="accent1"/>
          </a:lnRef>
          <a:fillRef idx="0">
            <a:schemeClr val="accent1"/>
          </a:fillRef>
          <a:effectRef idx="1">
            <a:schemeClr val="accent1"/>
          </a:effectRef>
          <a:fontRef idx="minor">
            <a:schemeClr val="tx1"/>
          </a:fontRef>
        </p:style>
      </p:cxnSp>
      <p:cxnSp>
        <p:nvCxnSpPr>
          <p:cNvPr id="58" name="Straight Arrow Connector 57">
            <a:extLst>
              <a:ext uri="{FF2B5EF4-FFF2-40B4-BE49-F238E27FC236}">
                <a16:creationId xmlns:a16="http://schemas.microsoft.com/office/drawing/2014/main" id="{251A00C2-FCD9-76DF-E233-FEF3F80E0902}"/>
              </a:ext>
            </a:extLst>
          </p:cNvPr>
          <p:cNvCxnSpPr>
            <a:cxnSpLocks/>
          </p:cNvCxnSpPr>
          <p:nvPr/>
        </p:nvCxnSpPr>
        <p:spPr>
          <a:xfrm flipH="1">
            <a:off x="8402476" y="5490149"/>
            <a:ext cx="1594964" cy="0"/>
          </a:xfrm>
          <a:prstGeom prst="straightConnector1">
            <a:avLst/>
          </a:prstGeom>
          <a:ln>
            <a:solidFill>
              <a:schemeClr val="accent1">
                <a:alpha val="99000"/>
              </a:schemeClr>
            </a:solidFill>
            <a:prstDash val="sysDash"/>
            <a:tailEnd type="triangle"/>
          </a:ln>
        </p:spPr>
        <p:style>
          <a:lnRef idx="2">
            <a:schemeClr val="accent1"/>
          </a:lnRef>
          <a:fillRef idx="0">
            <a:schemeClr val="accent1"/>
          </a:fillRef>
          <a:effectRef idx="1">
            <a:schemeClr val="accent1"/>
          </a:effectRef>
          <a:fontRef idx="minor">
            <a:schemeClr val="tx1"/>
          </a:fontRef>
        </p:style>
      </p:cxnSp>
      <p:sp>
        <p:nvSpPr>
          <p:cNvPr id="59" name="TextBox 26">
            <a:extLst>
              <a:ext uri="{FF2B5EF4-FFF2-40B4-BE49-F238E27FC236}">
                <a16:creationId xmlns:a16="http://schemas.microsoft.com/office/drawing/2014/main" id="{1A13AF9E-48B9-D047-A436-6F87F6223267}"/>
              </a:ext>
            </a:extLst>
          </p:cNvPr>
          <p:cNvSpPr txBox="1"/>
          <p:nvPr/>
        </p:nvSpPr>
        <p:spPr>
          <a:xfrm>
            <a:off x="5972326" y="1244528"/>
            <a:ext cx="1818126" cy="307777"/>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err="1">
                <a:ln>
                  <a:noFill/>
                </a:ln>
                <a:solidFill>
                  <a:srgbClr val="0D9F91">
                    <a:lumMod val="60000"/>
                    <a:lumOff val="40000"/>
                  </a:srgbClr>
                </a:solidFill>
                <a:effectLst/>
                <a:uLnTx/>
                <a:uFillTx/>
                <a:latin typeface="Amazon Ember" panose="020B0603020204020204" pitchFamily="34" charset="0"/>
                <a:ea typeface="Amazon Ember" panose="020B0603020204020204" pitchFamily="34" charset="0"/>
                <a:cs typeface="Amazon Ember" panose="020B0603020204020204" pitchFamily="34" charset="0"/>
              </a:rPr>
              <a:t>AgentCore</a:t>
            </a:r>
            <a:r>
              <a:rPr kumimoji="0" lang="en-US" sz="1400" b="1" i="0" u="none" strike="noStrike" kern="1200" cap="none" spc="0" normalizeH="0" baseline="0" noProof="0">
                <a:ln>
                  <a:noFill/>
                </a:ln>
                <a:solidFill>
                  <a:srgbClr val="0D9F91">
                    <a:lumMod val="60000"/>
                    <a:lumOff val="40000"/>
                  </a:srgbClr>
                </a:solidFill>
                <a:effectLst/>
                <a:uLnTx/>
                <a:uFillTx/>
                <a:latin typeface="Amazon Ember" panose="020B0603020204020204" pitchFamily="34" charset="0"/>
                <a:ea typeface="Amazon Ember" panose="020B0603020204020204" pitchFamily="34" charset="0"/>
                <a:cs typeface="Amazon Ember" panose="020B0603020204020204" pitchFamily="34" charset="0"/>
              </a:rPr>
              <a:t> Memory</a:t>
            </a:r>
          </a:p>
        </p:txBody>
      </p:sp>
      <p:sp>
        <p:nvSpPr>
          <p:cNvPr id="68" name="TextBox 27">
            <a:extLst>
              <a:ext uri="{FF2B5EF4-FFF2-40B4-BE49-F238E27FC236}">
                <a16:creationId xmlns:a16="http://schemas.microsoft.com/office/drawing/2014/main" id="{61A2C723-154F-94C7-B538-48E8AFB7A5EA}"/>
              </a:ext>
            </a:extLst>
          </p:cNvPr>
          <p:cNvSpPr txBox="1"/>
          <p:nvPr/>
        </p:nvSpPr>
        <p:spPr>
          <a:xfrm>
            <a:off x="8792168" y="2168211"/>
            <a:ext cx="699230" cy="338554"/>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Amazon Ember" panose="020B0603020204020204" pitchFamily="34" charset="0"/>
                <a:ea typeface="Amazon Ember" panose="020B0603020204020204" pitchFamily="34" charset="0"/>
                <a:cs typeface="Amazon Ember" panose="020B0603020204020204" pitchFamily="34" charset="0"/>
              </a:rPr>
              <a:t>async</a:t>
            </a:r>
          </a:p>
        </p:txBody>
      </p:sp>
      <p:sp>
        <p:nvSpPr>
          <p:cNvPr id="72" name="TextBox 29">
            <a:extLst>
              <a:ext uri="{FF2B5EF4-FFF2-40B4-BE49-F238E27FC236}">
                <a16:creationId xmlns:a16="http://schemas.microsoft.com/office/drawing/2014/main" id="{548C8ED3-A073-AEE0-89F5-7DBED4C3C42C}"/>
              </a:ext>
            </a:extLst>
          </p:cNvPr>
          <p:cNvSpPr txBox="1"/>
          <p:nvPr/>
        </p:nvSpPr>
        <p:spPr>
          <a:xfrm>
            <a:off x="2771634" y="1858459"/>
            <a:ext cx="2108269" cy="307777"/>
          </a:xfrm>
          <a:prstGeom prst="rect">
            <a:avLst/>
          </a:prstGeom>
          <a:noFill/>
          <a:ln>
            <a:noFill/>
          </a:ln>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FFFFFF"/>
                </a:solidFill>
                <a:effectLst/>
                <a:uLnTx/>
                <a:uFillTx/>
                <a:latin typeface="Amazon Ember" panose="020B0603020204020204" pitchFamily="34" charset="0"/>
                <a:ea typeface="Amazon Ember" panose="020B0603020204020204" pitchFamily="34" charset="0"/>
                <a:cs typeface="Amazon Ember" panose="020B0603020204020204" pitchFamily="34" charset="0"/>
              </a:rPr>
              <a:t>Agent Implementation</a:t>
            </a:r>
          </a:p>
        </p:txBody>
      </p:sp>
      <p:sp>
        <p:nvSpPr>
          <p:cNvPr id="73" name="TextBox 30">
            <a:extLst>
              <a:ext uri="{FF2B5EF4-FFF2-40B4-BE49-F238E27FC236}">
                <a16:creationId xmlns:a16="http://schemas.microsoft.com/office/drawing/2014/main" id="{38608902-33F3-A92F-2B91-90771D190AEF}"/>
              </a:ext>
            </a:extLst>
          </p:cNvPr>
          <p:cNvSpPr txBox="1"/>
          <p:nvPr/>
        </p:nvSpPr>
        <p:spPr>
          <a:xfrm>
            <a:off x="3380907" y="2697838"/>
            <a:ext cx="1329027" cy="340519"/>
          </a:xfrm>
          <a:prstGeom prst="roundRect">
            <a:avLst/>
          </a:prstGeom>
          <a:noFill/>
          <a:ln>
            <a:solidFill>
              <a:schemeClr val="accent3">
                <a:lumMod val="60000"/>
                <a:lumOff val="40000"/>
              </a:schemeClr>
            </a:solidFill>
          </a:ln>
        </p:spPr>
        <p:style>
          <a:lnRef idx="2">
            <a:schemeClr val="dk1"/>
          </a:lnRef>
          <a:fillRef idx="1">
            <a:schemeClr val="lt1"/>
          </a:fillRef>
          <a:effectRef idx="0">
            <a:schemeClr val="dk1"/>
          </a:effectRef>
          <a:fontRef idx="minor">
            <a:schemeClr val="dk1"/>
          </a:fontRef>
        </p:style>
        <p:txBody>
          <a:bodyPr wrap="square" rtlCol="0">
            <a:spAutoFit/>
          </a:bodyP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chemeClr val="tx1"/>
                </a:solidFill>
                <a:effectLst/>
                <a:uLnTx/>
                <a:uFillTx/>
                <a:latin typeface="Amazon Ember" panose="020B0603020204020204" pitchFamily="34" charset="0"/>
                <a:ea typeface="Amazon Ember" panose="020B0603020204020204" pitchFamily="34" charset="0"/>
                <a:cs typeface="Amazon Ember" panose="020B0603020204020204" pitchFamily="34" charset="0"/>
              </a:rPr>
              <a:t>Messages</a:t>
            </a:r>
          </a:p>
        </p:txBody>
      </p:sp>
      <p:sp>
        <p:nvSpPr>
          <p:cNvPr id="74" name="TextBox 31">
            <a:extLst>
              <a:ext uri="{FF2B5EF4-FFF2-40B4-BE49-F238E27FC236}">
                <a16:creationId xmlns:a16="http://schemas.microsoft.com/office/drawing/2014/main" id="{1C88A093-669B-FA7C-6EFC-2D714A912580}"/>
              </a:ext>
            </a:extLst>
          </p:cNvPr>
          <p:cNvSpPr txBox="1"/>
          <p:nvPr/>
        </p:nvSpPr>
        <p:spPr>
          <a:xfrm>
            <a:off x="3378912" y="3140626"/>
            <a:ext cx="1316595" cy="340519"/>
          </a:xfrm>
          <a:prstGeom prst="roundRect">
            <a:avLst/>
          </a:prstGeom>
          <a:noFill/>
          <a:ln>
            <a:solidFill>
              <a:schemeClr val="accent3">
                <a:lumMod val="60000"/>
                <a:lumOff val="40000"/>
              </a:schemeClr>
            </a:solidFill>
          </a:ln>
        </p:spPr>
        <p:style>
          <a:lnRef idx="2">
            <a:schemeClr val="dk1"/>
          </a:lnRef>
          <a:fillRef idx="1">
            <a:schemeClr val="lt1"/>
          </a:fillRef>
          <a:effectRef idx="0">
            <a:schemeClr val="dk1"/>
          </a:effectRef>
          <a:fontRef idx="minor">
            <a:schemeClr val="dk1"/>
          </a:fontRef>
        </p:style>
        <p:txBody>
          <a:bodyPr wrap="square" rtlCol="0">
            <a:spAutoFit/>
          </a:bodyP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chemeClr val="tx1"/>
                </a:solidFill>
                <a:effectLst/>
                <a:uLnTx/>
                <a:uFillTx/>
                <a:latin typeface="Amazon Ember" panose="020B0603020204020204" pitchFamily="34" charset="0"/>
                <a:ea typeface="Amazon Ember" panose="020B0603020204020204" pitchFamily="34" charset="0"/>
                <a:cs typeface="Amazon Ember" panose="020B0603020204020204" pitchFamily="34" charset="0"/>
              </a:rPr>
              <a:t>Agent State</a:t>
            </a:r>
          </a:p>
        </p:txBody>
      </p:sp>
      <p:sp>
        <p:nvSpPr>
          <p:cNvPr id="75" name="TextBox 32">
            <a:extLst>
              <a:ext uri="{FF2B5EF4-FFF2-40B4-BE49-F238E27FC236}">
                <a16:creationId xmlns:a16="http://schemas.microsoft.com/office/drawing/2014/main" id="{AB290116-F9DB-0BF0-8B6F-9C17FC9A8849}"/>
              </a:ext>
            </a:extLst>
          </p:cNvPr>
          <p:cNvSpPr txBox="1"/>
          <p:nvPr/>
        </p:nvSpPr>
        <p:spPr>
          <a:xfrm>
            <a:off x="3059240" y="3974173"/>
            <a:ext cx="1911643" cy="578882"/>
          </a:xfrm>
          <a:prstGeom prst="roundRect">
            <a:avLst/>
          </a:prstGeom>
          <a:noFill/>
          <a:ln>
            <a:solidFill>
              <a:schemeClr val="accent3"/>
            </a:solidFill>
          </a:ln>
        </p:spPr>
        <p:style>
          <a:lnRef idx="2">
            <a:schemeClr val="dk1"/>
          </a:lnRef>
          <a:fillRef idx="1">
            <a:schemeClr val="lt1"/>
          </a:fillRef>
          <a:effectRef idx="0">
            <a:schemeClr val="dk1"/>
          </a:effectRef>
          <a:fontRef idx="minor">
            <a:schemeClr val="dk1"/>
          </a:fontRef>
        </p:style>
        <p:txBody>
          <a:bodyPr wrap="square" rtlCol="0">
            <a:spAutoFit/>
          </a:bodyP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a:solidFill>
                  <a:schemeClr val="tx1"/>
                </a:solidFill>
                <a:latin typeface="Amazon Ember" panose="020B0603020204020204" pitchFamily="34" charset="0"/>
                <a:ea typeface="Amazon Ember" panose="020B0603020204020204" pitchFamily="34" charset="0"/>
                <a:cs typeface="Amazon Ember" panose="020B0603020204020204" pitchFamily="34" charset="0"/>
              </a:rPr>
              <a:t>List</a:t>
            </a:r>
            <a:endParaRPr kumimoji="0" lang="en-US" sz="1400" b="0" i="0" u="none" strike="noStrike" kern="1200" cap="none" spc="0" normalizeH="0" baseline="0" noProof="0">
              <a:ln>
                <a:noFill/>
              </a:ln>
              <a:solidFill>
                <a:schemeClr val="tx1"/>
              </a:solidFill>
              <a:effectLst/>
              <a:uLnTx/>
              <a:uFillTx/>
              <a:latin typeface="Amazon Ember" panose="020B0603020204020204" pitchFamily="34" charset="0"/>
              <a:ea typeface="Amazon Ember" panose="020B0603020204020204" pitchFamily="34" charset="0"/>
              <a:cs typeface="Amazon Ember" panose="020B0603020204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chemeClr val="tx1"/>
                </a:solidFill>
                <a:effectLst/>
                <a:uLnTx/>
                <a:uFillTx/>
                <a:latin typeface="Amazon Ember" panose="020B0603020204020204" pitchFamily="34" charset="0"/>
                <a:ea typeface="Amazon Ember" panose="020B0603020204020204" pitchFamily="34" charset="0"/>
                <a:cs typeface="Amazon Ember" panose="020B0603020204020204" pitchFamily="34" charset="0"/>
              </a:rPr>
              <a:t>Events</a:t>
            </a:r>
          </a:p>
        </p:txBody>
      </p:sp>
      <p:sp>
        <p:nvSpPr>
          <p:cNvPr id="76" name="Rounded Rectangle 33">
            <a:extLst>
              <a:ext uri="{FF2B5EF4-FFF2-40B4-BE49-F238E27FC236}">
                <a16:creationId xmlns:a16="http://schemas.microsoft.com/office/drawing/2014/main" id="{785BED87-D8E7-980A-1108-A7E1C5C48A26}"/>
              </a:ext>
            </a:extLst>
          </p:cNvPr>
          <p:cNvSpPr/>
          <p:nvPr/>
        </p:nvSpPr>
        <p:spPr>
          <a:xfrm>
            <a:off x="3059240" y="2520800"/>
            <a:ext cx="1911643" cy="1103122"/>
          </a:xfrm>
          <a:prstGeom prst="roundRect">
            <a:avLst>
              <a:gd name="adj" fmla="val 3461"/>
            </a:avLst>
          </a:prstGeom>
          <a:noFill/>
          <a:ln w="28575">
            <a:solidFill>
              <a:schemeClr val="accent3">
                <a:lumMod val="60000"/>
                <a:lumOff val="40000"/>
              </a:schemeClr>
            </a:solidFill>
            <a:prstDash val="dash"/>
          </a:ln>
        </p:spPr>
        <p:style>
          <a:lnRef idx="2">
            <a:schemeClr val="accent4"/>
          </a:lnRef>
          <a:fillRef idx="1">
            <a:schemeClr val="lt1"/>
          </a:fillRef>
          <a:effectRef idx="0">
            <a:schemeClr val="accent4"/>
          </a:effectRef>
          <a:fontRef idx="minor">
            <a:schemeClr val="dk1"/>
          </a:fontRef>
        </p:style>
        <p: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Amazon Ember Display"/>
              <a:ea typeface="+mn-ea"/>
              <a:cs typeface="+mn-cs"/>
            </a:endParaRPr>
          </a:p>
        </p:txBody>
      </p:sp>
      <p:sp>
        <p:nvSpPr>
          <p:cNvPr id="77" name="TextBox 34">
            <a:extLst>
              <a:ext uri="{FF2B5EF4-FFF2-40B4-BE49-F238E27FC236}">
                <a16:creationId xmlns:a16="http://schemas.microsoft.com/office/drawing/2014/main" id="{7767A723-A069-CA7B-A611-801BE58C3D59}"/>
              </a:ext>
            </a:extLst>
          </p:cNvPr>
          <p:cNvSpPr txBox="1"/>
          <p:nvPr/>
        </p:nvSpPr>
        <p:spPr>
          <a:xfrm>
            <a:off x="2976037" y="2228123"/>
            <a:ext cx="744114" cy="307777"/>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FFAE00">
                    <a:lumMod val="60000"/>
                    <a:lumOff val="40000"/>
                  </a:srgbClr>
                </a:solidFill>
                <a:effectLst/>
                <a:uLnTx/>
                <a:uFillTx/>
                <a:latin typeface="Amazon Ember" panose="020B0603020204020204" pitchFamily="34" charset="0"/>
                <a:ea typeface="Amazon Ember" panose="020B0603020204020204" pitchFamily="34" charset="0"/>
                <a:cs typeface="Amazon Ember" panose="020B0603020204020204" pitchFamily="34" charset="0"/>
              </a:rPr>
              <a:t>Events</a:t>
            </a:r>
          </a:p>
        </p:txBody>
      </p:sp>
      <p:sp>
        <p:nvSpPr>
          <p:cNvPr id="78" name="TextBox 35">
            <a:extLst>
              <a:ext uri="{FF2B5EF4-FFF2-40B4-BE49-F238E27FC236}">
                <a16:creationId xmlns:a16="http://schemas.microsoft.com/office/drawing/2014/main" id="{CEA59DEE-759A-E5FC-B1A2-7FDD84851EFC}"/>
              </a:ext>
            </a:extLst>
          </p:cNvPr>
          <p:cNvSpPr txBox="1"/>
          <p:nvPr/>
        </p:nvSpPr>
        <p:spPr>
          <a:xfrm>
            <a:off x="3053548" y="4777818"/>
            <a:ext cx="1911643" cy="578882"/>
          </a:xfrm>
          <a:prstGeom prst="roundRect">
            <a:avLst/>
          </a:prstGeom>
          <a:noFill/>
          <a:ln>
            <a:solidFill>
              <a:schemeClr val="accent3"/>
            </a:solidFill>
          </a:ln>
        </p:spPr>
        <p:style>
          <a:lnRef idx="2">
            <a:schemeClr val="dk1"/>
          </a:lnRef>
          <a:fillRef idx="1">
            <a:schemeClr val="lt1"/>
          </a:fillRef>
          <a:effectRef idx="0">
            <a:schemeClr val="dk1"/>
          </a:effectRef>
          <a:fontRef idx="minor">
            <a:schemeClr val="dk1"/>
          </a:fontRef>
        </p:style>
        <p:txBody>
          <a:bodyPr wrap="square" rtlCol="0">
            <a:spAutoFit/>
          </a:bodyP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chemeClr val="tx1"/>
                </a:solidFill>
                <a:effectLst/>
                <a:uLnTx/>
                <a:uFillTx/>
                <a:latin typeface="Amazon Ember" panose="020B0603020204020204" pitchFamily="34" charset="0"/>
                <a:ea typeface="Amazon Ember" panose="020B0603020204020204" pitchFamily="34" charset="0"/>
                <a:cs typeface="Amazon Ember" panose="020B0603020204020204" pitchFamily="34" charset="0"/>
              </a:rPr>
              <a:t>Retrieve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chemeClr val="tx1"/>
                </a:solidFill>
                <a:effectLst/>
                <a:uLnTx/>
                <a:uFillTx/>
                <a:latin typeface="Amazon Ember" panose="020B0603020204020204" pitchFamily="34" charset="0"/>
                <a:ea typeface="Amazon Ember" panose="020B0603020204020204" pitchFamily="34" charset="0"/>
                <a:cs typeface="Amazon Ember" panose="020B0603020204020204" pitchFamily="34" charset="0"/>
              </a:rPr>
              <a:t>Memory records</a:t>
            </a:r>
          </a:p>
        </p:txBody>
      </p:sp>
      <p:cxnSp>
        <p:nvCxnSpPr>
          <p:cNvPr id="79" name="Straight Arrow Connector 78">
            <a:extLst>
              <a:ext uri="{FF2B5EF4-FFF2-40B4-BE49-F238E27FC236}">
                <a16:creationId xmlns:a16="http://schemas.microsoft.com/office/drawing/2014/main" id="{5E4C671E-935C-7C1F-834E-979DA8C6AFE3}"/>
              </a:ext>
            </a:extLst>
          </p:cNvPr>
          <p:cNvCxnSpPr>
            <a:cxnSpLocks/>
          </p:cNvCxnSpPr>
          <p:nvPr/>
        </p:nvCxnSpPr>
        <p:spPr>
          <a:xfrm flipH="1">
            <a:off x="5057531" y="5075764"/>
            <a:ext cx="1105318" cy="0"/>
          </a:xfrm>
          <a:prstGeom prst="straightConnector1">
            <a:avLst/>
          </a:prstGeom>
          <a:ln w="28575">
            <a:solidFill>
              <a:schemeClr val="accent1">
                <a:lumMod val="60000"/>
                <a:lumOff val="40000"/>
              </a:schemeClr>
            </a:solidFill>
            <a:prstDash val="solid"/>
            <a:tailEnd type="triangle"/>
          </a:ln>
        </p:spPr>
        <p:style>
          <a:lnRef idx="2">
            <a:schemeClr val="accent1"/>
          </a:lnRef>
          <a:fillRef idx="0">
            <a:schemeClr val="accent1"/>
          </a:fillRef>
          <a:effectRef idx="1">
            <a:schemeClr val="accent1"/>
          </a:effectRef>
          <a:fontRef idx="minor">
            <a:schemeClr val="tx1"/>
          </a:fontRef>
        </p:style>
      </p:cxnSp>
      <p:cxnSp>
        <p:nvCxnSpPr>
          <p:cNvPr id="80" name="Straight Arrow Connector 79">
            <a:extLst>
              <a:ext uri="{FF2B5EF4-FFF2-40B4-BE49-F238E27FC236}">
                <a16:creationId xmlns:a16="http://schemas.microsoft.com/office/drawing/2014/main" id="{6AD4A1CE-D283-28F3-E8DD-E5E40E932E1A}"/>
              </a:ext>
            </a:extLst>
          </p:cNvPr>
          <p:cNvCxnSpPr>
            <a:cxnSpLocks/>
          </p:cNvCxnSpPr>
          <p:nvPr/>
        </p:nvCxnSpPr>
        <p:spPr>
          <a:xfrm flipV="1">
            <a:off x="1976557" y="3559699"/>
            <a:ext cx="761990" cy="6427"/>
          </a:xfrm>
          <a:prstGeom prst="straightConnector1">
            <a:avLst/>
          </a:prstGeom>
          <a:ln w="28575">
            <a:solidFill>
              <a:schemeClr val="tx2"/>
            </a:solidFill>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81" name="Elbow Connector 39">
            <a:extLst>
              <a:ext uri="{FF2B5EF4-FFF2-40B4-BE49-F238E27FC236}">
                <a16:creationId xmlns:a16="http://schemas.microsoft.com/office/drawing/2014/main" id="{A56A2D7C-473F-8EBE-55B7-9C7F820D6EF2}"/>
              </a:ext>
            </a:extLst>
          </p:cNvPr>
          <p:cNvCxnSpPr/>
          <p:nvPr/>
        </p:nvCxnSpPr>
        <p:spPr>
          <a:xfrm rot="10800000" flipV="1">
            <a:off x="5057531" y="3302463"/>
            <a:ext cx="1105318" cy="1033373"/>
          </a:xfrm>
          <a:prstGeom prst="bentConnector3">
            <a:avLst/>
          </a:prstGeom>
          <a:ln w="28575">
            <a:solidFill>
              <a:schemeClr val="accent1">
                <a:lumMod val="60000"/>
                <a:lumOff val="40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82" name="Straight Arrow Connector 81">
            <a:extLst>
              <a:ext uri="{FF2B5EF4-FFF2-40B4-BE49-F238E27FC236}">
                <a16:creationId xmlns:a16="http://schemas.microsoft.com/office/drawing/2014/main" id="{1F5C5941-9E98-FF6D-3F14-1E1B15F9A6CF}"/>
              </a:ext>
            </a:extLst>
          </p:cNvPr>
          <p:cNvCxnSpPr>
            <a:cxnSpLocks/>
          </p:cNvCxnSpPr>
          <p:nvPr/>
        </p:nvCxnSpPr>
        <p:spPr>
          <a:xfrm>
            <a:off x="5057531" y="2662741"/>
            <a:ext cx="1105318" cy="0"/>
          </a:xfrm>
          <a:prstGeom prst="straightConnector1">
            <a:avLst/>
          </a:prstGeom>
          <a:ln w="28575">
            <a:solidFill>
              <a:schemeClr val="accent3">
                <a:lumMod val="60000"/>
                <a:lumOff val="40000"/>
              </a:schemeClr>
            </a:solidFill>
            <a:prstDash val="solid"/>
            <a:tailEnd type="triangle"/>
          </a:ln>
        </p:spPr>
        <p:style>
          <a:lnRef idx="2">
            <a:schemeClr val="accent1"/>
          </a:lnRef>
          <a:fillRef idx="0">
            <a:schemeClr val="accent1"/>
          </a:fillRef>
          <a:effectRef idx="1">
            <a:schemeClr val="accent1"/>
          </a:effectRef>
          <a:fontRef idx="minor">
            <a:schemeClr val="tx1"/>
          </a:fontRef>
        </p:style>
      </p:cxnSp>
      <p:sp>
        <p:nvSpPr>
          <p:cNvPr id="83" name="TextBox 55">
            <a:extLst>
              <a:ext uri="{FF2B5EF4-FFF2-40B4-BE49-F238E27FC236}">
                <a16:creationId xmlns:a16="http://schemas.microsoft.com/office/drawing/2014/main" id="{FF2DA666-C570-94AF-6905-12514E02E394}"/>
              </a:ext>
            </a:extLst>
          </p:cNvPr>
          <p:cNvSpPr txBox="1"/>
          <p:nvPr/>
        </p:nvSpPr>
        <p:spPr>
          <a:xfrm>
            <a:off x="5373160" y="2355979"/>
            <a:ext cx="591829" cy="338554"/>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Amazon Ember" panose="020B0603020204020204" pitchFamily="34" charset="0"/>
                <a:ea typeface="Amazon Ember" panose="020B0603020204020204" pitchFamily="34" charset="0"/>
                <a:cs typeface="Amazon Ember" panose="020B0603020204020204" pitchFamily="34" charset="0"/>
              </a:rPr>
              <a:t>sync</a:t>
            </a:r>
          </a:p>
        </p:txBody>
      </p:sp>
      <p:sp>
        <p:nvSpPr>
          <p:cNvPr id="84" name="TextBox 59">
            <a:extLst>
              <a:ext uri="{FF2B5EF4-FFF2-40B4-BE49-F238E27FC236}">
                <a16:creationId xmlns:a16="http://schemas.microsoft.com/office/drawing/2014/main" id="{3284E8CC-9D4E-8D33-16D5-78FDA018865B}"/>
              </a:ext>
            </a:extLst>
          </p:cNvPr>
          <p:cNvSpPr txBox="1"/>
          <p:nvPr/>
        </p:nvSpPr>
        <p:spPr>
          <a:xfrm>
            <a:off x="5313293" y="2963948"/>
            <a:ext cx="591829" cy="338554"/>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Amazon Ember" panose="020B0603020204020204" pitchFamily="34" charset="0"/>
                <a:ea typeface="Amazon Ember" panose="020B0603020204020204" pitchFamily="34" charset="0"/>
                <a:cs typeface="Amazon Ember" panose="020B0603020204020204" pitchFamily="34" charset="0"/>
              </a:rPr>
              <a:t>sync</a:t>
            </a:r>
          </a:p>
        </p:txBody>
      </p:sp>
      <p:sp>
        <p:nvSpPr>
          <p:cNvPr id="85" name="TextBox 60">
            <a:extLst>
              <a:ext uri="{FF2B5EF4-FFF2-40B4-BE49-F238E27FC236}">
                <a16:creationId xmlns:a16="http://schemas.microsoft.com/office/drawing/2014/main" id="{7A776085-FD3D-C465-A125-066AC2445946}"/>
              </a:ext>
            </a:extLst>
          </p:cNvPr>
          <p:cNvSpPr txBox="1"/>
          <p:nvPr/>
        </p:nvSpPr>
        <p:spPr>
          <a:xfrm>
            <a:off x="5319378" y="4792759"/>
            <a:ext cx="591829" cy="338554"/>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Amazon Ember" panose="020B0603020204020204" pitchFamily="34" charset="0"/>
                <a:ea typeface="Amazon Ember" panose="020B0603020204020204" pitchFamily="34" charset="0"/>
                <a:cs typeface="Amazon Ember" panose="020B0603020204020204" pitchFamily="34" charset="0"/>
              </a:rPr>
              <a:t>sync</a:t>
            </a:r>
          </a:p>
        </p:txBody>
      </p:sp>
      <p:sp>
        <p:nvSpPr>
          <p:cNvPr id="86" name="TextBox 61">
            <a:extLst>
              <a:ext uri="{FF2B5EF4-FFF2-40B4-BE49-F238E27FC236}">
                <a16:creationId xmlns:a16="http://schemas.microsoft.com/office/drawing/2014/main" id="{F98E86B1-7CFD-77F8-C155-F60D4D1C005B}"/>
              </a:ext>
            </a:extLst>
          </p:cNvPr>
          <p:cNvSpPr txBox="1"/>
          <p:nvPr/>
        </p:nvSpPr>
        <p:spPr>
          <a:xfrm>
            <a:off x="8912399" y="5142611"/>
            <a:ext cx="737702" cy="338554"/>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Amazon Ember" panose="020B0603020204020204" pitchFamily="34" charset="0"/>
                <a:ea typeface="Amazon Ember" panose="020B0603020204020204" pitchFamily="34" charset="0"/>
                <a:cs typeface="Amazon Ember" panose="020B0603020204020204" pitchFamily="34" charset="0"/>
              </a:rPr>
              <a:t>direct</a:t>
            </a:r>
          </a:p>
        </p:txBody>
      </p:sp>
      <p:sp>
        <p:nvSpPr>
          <p:cNvPr id="87" name="Rounded Rectangle 21">
            <a:extLst>
              <a:ext uri="{FF2B5EF4-FFF2-40B4-BE49-F238E27FC236}">
                <a16:creationId xmlns:a16="http://schemas.microsoft.com/office/drawing/2014/main" id="{FD2B271F-D429-2D19-DF69-134238095A76}"/>
              </a:ext>
            </a:extLst>
          </p:cNvPr>
          <p:cNvSpPr/>
          <p:nvPr/>
        </p:nvSpPr>
        <p:spPr>
          <a:xfrm>
            <a:off x="361021" y="2692546"/>
            <a:ext cx="1628159" cy="1595585"/>
          </a:xfrm>
          <a:prstGeom prst="roundRect">
            <a:avLst>
              <a:gd name="adj" fmla="val 8635"/>
            </a:avLst>
          </a:prstGeom>
          <a:solidFill>
            <a:schemeClr val="bg2"/>
          </a:solidFill>
          <a:ln w="19050">
            <a:gradFill flip="none" rotWithShape="1">
              <a:gsLst>
                <a:gs pos="0">
                  <a:schemeClr val="accent1"/>
                </a:gs>
                <a:gs pos="80000">
                  <a:schemeClr val="accent2"/>
                </a:gs>
              </a:gsLst>
              <a:path path="circle">
                <a:fillToRect l="100000" t="100000"/>
              </a:path>
              <a:tileRect r="-100000" b="-100000"/>
            </a:gradFill>
          </a:ln>
        </p:spPr>
        <p:style>
          <a:lnRef idx="2">
            <a:schemeClr val="accent4"/>
          </a:lnRef>
          <a:fillRef idx="1">
            <a:schemeClr val="lt1"/>
          </a:fillRef>
          <a:effectRef idx="0">
            <a:schemeClr val="accent4"/>
          </a:effectRef>
          <a:fontRef idx="minor">
            <a:schemeClr val="dk1"/>
          </a:fontRef>
        </p:style>
        <p: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defTabSz="1143000">
              <a:defRPr/>
            </a:pPr>
            <a:endParaRPr lang="en-US" sz="2000">
              <a:solidFill>
                <a:srgbClr val="09051B">
                  <a:lumMod val="75000"/>
                </a:srgbClr>
              </a:solidFill>
              <a:latin typeface="Amazon Ember Display"/>
            </a:endParaRPr>
          </a:p>
        </p:txBody>
      </p:sp>
      <p:sp>
        <p:nvSpPr>
          <p:cNvPr id="88" name="TextBox 63">
            <a:extLst>
              <a:ext uri="{FF2B5EF4-FFF2-40B4-BE49-F238E27FC236}">
                <a16:creationId xmlns:a16="http://schemas.microsoft.com/office/drawing/2014/main" id="{22846FB4-7749-BE40-3CAE-D9FE6373BCC1}"/>
              </a:ext>
            </a:extLst>
          </p:cNvPr>
          <p:cNvSpPr txBox="1"/>
          <p:nvPr/>
        </p:nvSpPr>
        <p:spPr>
          <a:xfrm>
            <a:off x="353419" y="2282286"/>
            <a:ext cx="833883" cy="369332"/>
          </a:xfrm>
          <a:prstGeom prst="rect">
            <a:avLst/>
          </a:prstGeom>
          <a:noFill/>
          <a:ln>
            <a:noFill/>
          </a:ln>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143000">
              <a:defRPr/>
            </a:pPr>
            <a:r>
              <a:rPr lang="en-US">
                <a:solidFill>
                  <a:srgbClr val="FFFFFF"/>
                </a:solidFill>
                <a:ea typeface="Amazon Ember Display" panose="020F0603020204020204" pitchFamily="34" charset="0"/>
                <a:cs typeface="Amazon Ember Display" panose="020F0603020204020204" pitchFamily="34" charset="0"/>
              </a:rPr>
              <a:t>Agent</a:t>
            </a:r>
          </a:p>
        </p:txBody>
      </p:sp>
      <p:grpSp>
        <p:nvGrpSpPr>
          <p:cNvPr id="89" name="Group 88">
            <a:extLst>
              <a:ext uri="{FF2B5EF4-FFF2-40B4-BE49-F238E27FC236}">
                <a16:creationId xmlns:a16="http://schemas.microsoft.com/office/drawing/2014/main" id="{640CA25B-94C3-2433-839E-A551446B48DE}"/>
              </a:ext>
            </a:extLst>
          </p:cNvPr>
          <p:cNvGrpSpPr>
            <a:grpSpLocks noChangeAspect="1"/>
          </p:cNvGrpSpPr>
          <p:nvPr/>
        </p:nvGrpSpPr>
        <p:grpSpPr>
          <a:xfrm>
            <a:off x="643659" y="3061684"/>
            <a:ext cx="1062882" cy="822960"/>
            <a:chOff x="643659" y="3061684"/>
            <a:chExt cx="1179158" cy="912988"/>
          </a:xfrm>
        </p:grpSpPr>
        <p:sp>
          <p:nvSpPr>
            <p:cNvPr id="90" name="Freeform: Shape 38">
              <a:extLst>
                <a:ext uri="{FF2B5EF4-FFF2-40B4-BE49-F238E27FC236}">
                  <a16:creationId xmlns:a16="http://schemas.microsoft.com/office/drawing/2014/main" id="{651EFAD8-1336-97C7-80D7-A9E6244122CA}"/>
                </a:ext>
              </a:extLst>
            </p:cNvPr>
            <p:cNvSpPr/>
            <p:nvPr/>
          </p:nvSpPr>
          <p:spPr>
            <a:xfrm>
              <a:off x="743753" y="3061684"/>
              <a:ext cx="1079064" cy="912988"/>
            </a:xfrm>
            <a:custGeom>
              <a:avLst/>
              <a:gdLst>
                <a:gd name="connsiteX0" fmla="*/ 681102 w 1079064"/>
                <a:gd name="connsiteY0" fmla="*/ 209921 h 912988"/>
                <a:gd name="connsiteX1" fmla="*/ 681102 w 1079064"/>
                <a:gd name="connsiteY1" fmla="*/ 68394 h 912988"/>
                <a:gd name="connsiteX2" fmla="*/ 681102 w 1079064"/>
                <a:gd name="connsiteY2" fmla="*/ 847092 h 912988"/>
                <a:gd name="connsiteX3" fmla="*/ 581008 w 1079064"/>
                <a:gd name="connsiteY3" fmla="*/ 786020 h 912988"/>
                <a:gd name="connsiteX4" fmla="*/ 451628 w 1079064"/>
                <a:gd name="connsiteY4" fmla="*/ 852692 h 912988"/>
                <a:gd name="connsiteX5" fmla="*/ 566365 w 1079064"/>
                <a:gd name="connsiteY5" fmla="*/ 912989 h 912988"/>
                <a:gd name="connsiteX6" fmla="*/ 795839 w 1079064"/>
                <a:gd name="connsiteY6" fmla="*/ 781196 h 912988"/>
                <a:gd name="connsiteX7" fmla="*/ 795839 w 1079064"/>
                <a:gd name="connsiteY7" fmla="*/ 754321 h 912988"/>
                <a:gd name="connsiteX8" fmla="*/ 795839 w 1079064"/>
                <a:gd name="connsiteY8" fmla="*/ 207509 h 912988"/>
                <a:gd name="connsiteX9" fmla="*/ 795839 w 1079064"/>
                <a:gd name="connsiteY9" fmla="*/ 132999 h 912988"/>
                <a:gd name="connsiteX10" fmla="*/ 566365 w 1079064"/>
                <a:gd name="connsiteY10" fmla="*/ 0 h 912988"/>
                <a:gd name="connsiteX11" fmla="*/ 451628 w 1079064"/>
                <a:gd name="connsiteY11" fmla="*/ 75802 h 912988"/>
                <a:gd name="connsiteX12" fmla="*/ 229475 w 1079064"/>
                <a:gd name="connsiteY12" fmla="*/ 341800 h 912988"/>
                <a:gd name="connsiteX13" fmla="*/ 114737 w 1079064"/>
                <a:gd name="connsiteY13" fmla="*/ 285637 h 912988"/>
                <a:gd name="connsiteX14" fmla="*/ 229475 w 1079064"/>
                <a:gd name="connsiteY14" fmla="*/ 209921 h 912988"/>
                <a:gd name="connsiteX15" fmla="*/ 229475 w 1079064"/>
                <a:gd name="connsiteY15" fmla="*/ 68394 h 912988"/>
                <a:gd name="connsiteX16" fmla="*/ 0 w 1079064"/>
                <a:gd name="connsiteY16" fmla="*/ 463859 h 912988"/>
                <a:gd name="connsiteX17" fmla="*/ 109827 w 1079064"/>
                <a:gd name="connsiteY17" fmla="*/ 397963 h 912988"/>
                <a:gd name="connsiteX18" fmla="*/ 227063 w 1079064"/>
                <a:gd name="connsiteY18" fmla="*/ 849591 h 912988"/>
                <a:gd name="connsiteX19" fmla="*/ 329568 w 1079064"/>
                <a:gd name="connsiteY19" fmla="*/ 786106 h 912988"/>
                <a:gd name="connsiteX20" fmla="*/ 165990 w 1079064"/>
                <a:gd name="connsiteY20" fmla="*/ 810483 h 912988"/>
                <a:gd name="connsiteX21" fmla="*/ 342403 w 1079064"/>
                <a:gd name="connsiteY21" fmla="*/ 912989 h 912988"/>
                <a:gd name="connsiteX22" fmla="*/ 456451 w 1079064"/>
                <a:gd name="connsiteY22" fmla="*/ 852089 h 912988"/>
                <a:gd name="connsiteX23" fmla="*/ 456537 w 1079064"/>
                <a:gd name="connsiteY23" fmla="*/ 75889 h 912988"/>
                <a:gd name="connsiteX24" fmla="*/ 342403 w 1079064"/>
                <a:gd name="connsiteY24" fmla="*/ 0 h 912988"/>
                <a:gd name="connsiteX25" fmla="*/ 114134 w 1079064"/>
                <a:gd name="connsiteY25" fmla="*/ 133085 h 912988"/>
                <a:gd name="connsiteX26" fmla="*/ 114134 w 1079064"/>
                <a:gd name="connsiteY26" fmla="*/ 284862 h 912988"/>
                <a:gd name="connsiteX27" fmla="*/ 0 w 1079064"/>
                <a:gd name="connsiteY27" fmla="*/ 343437 h 912988"/>
                <a:gd name="connsiteX28" fmla="*/ 0 w 1079064"/>
                <a:gd name="connsiteY28" fmla="*/ 515112 h 912988"/>
                <a:gd name="connsiteX29" fmla="*/ 771462 w 1079064"/>
                <a:gd name="connsiteY29" fmla="*/ 684290 h 912988"/>
                <a:gd name="connsiteX30" fmla="*/ 785417 w 1079064"/>
                <a:gd name="connsiteY30" fmla="*/ 698244 h 912988"/>
                <a:gd name="connsiteX31" fmla="*/ 1065024 w 1079064"/>
                <a:gd name="connsiteY31" fmla="*/ 698244 h 912988"/>
                <a:gd name="connsiteX32" fmla="*/ 1078979 w 1079064"/>
                <a:gd name="connsiteY32" fmla="*/ 684290 h 912988"/>
                <a:gd name="connsiteX33" fmla="*/ 1078979 w 1079064"/>
                <a:gd name="connsiteY33" fmla="*/ 360837 h 912988"/>
                <a:gd name="connsiteX34" fmla="*/ 976473 w 1079064"/>
                <a:gd name="connsiteY34" fmla="*/ 258762 h 912988"/>
                <a:gd name="connsiteX35" fmla="*/ 785417 w 1079064"/>
                <a:gd name="connsiteY35" fmla="*/ 258762 h 912988"/>
                <a:gd name="connsiteX36" fmla="*/ 771462 w 1079064"/>
                <a:gd name="connsiteY36" fmla="*/ 272717 h 912988"/>
                <a:gd name="connsiteX37" fmla="*/ 771462 w 1079064"/>
                <a:gd name="connsiteY37" fmla="*/ 684290 h 912988"/>
                <a:gd name="connsiteX38" fmla="*/ 771462 w 1079064"/>
                <a:gd name="connsiteY38" fmla="*/ 684290 h 912988"/>
                <a:gd name="connsiteX39" fmla="*/ 976559 w 1079064"/>
                <a:gd name="connsiteY39" fmla="*/ 361354 h 912988"/>
                <a:gd name="connsiteX40" fmla="*/ 1079065 w 1079064"/>
                <a:gd name="connsiteY40" fmla="*/ 361354 h 912988"/>
                <a:gd name="connsiteX41" fmla="*/ 976559 w 1079064"/>
                <a:gd name="connsiteY41" fmla="*/ 258848 h 912988"/>
                <a:gd name="connsiteX42" fmla="*/ 976559 w 1079064"/>
                <a:gd name="connsiteY42" fmla="*/ 361354 h 912988"/>
                <a:gd name="connsiteX43" fmla="*/ 976559 w 1079064"/>
                <a:gd name="connsiteY43" fmla="*/ 361354 h 912988"/>
                <a:gd name="connsiteX44" fmla="*/ 817805 w 1079064"/>
                <a:gd name="connsiteY44" fmla="*/ 444306 h 912988"/>
                <a:gd name="connsiteX45" fmla="*/ 1032636 w 1079064"/>
                <a:gd name="connsiteY45" fmla="*/ 444306 h 912988"/>
                <a:gd name="connsiteX46" fmla="*/ 817805 w 1079064"/>
                <a:gd name="connsiteY46" fmla="*/ 502880 h 912988"/>
                <a:gd name="connsiteX47" fmla="*/ 1032636 w 1079064"/>
                <a:gd name="connsiteY47" fmla="*/ 502880 h 912988"/>
                <a:gd name="connsiteX48" fmla="*/ 817805 w 1079064"/>
                <a:gd name="connsiteY48" fmla="*/ 563953 h 912988"/>
                <a:gd name="connsiteX49" fmla="*/ 1032636 w 1079064"/>
                <a:gd name="connsiteY49" fmla="*/ 563953 h 912988"/>
                <a:gd name="connsiteX50" fmla="*/ 817805 w 1079064"/>
                <a:gd name="connsiteY50" fmla="*/ 622528 h 912988"/>
                <a:gd name="connsiteX51" fmla="*/ 1032636 w 1079064"/>
                <a:gd name="connsiteY51" fmla="*/ 622528 h 912988"/>
                <a:gd name="connsiteX52" fmla="*/ 817805 w 1079064"/>
                <a:gd name="connsiteY52" fmla="*/ 383319 h 912988"/>
                <a:gd name="connsiteX53" fmla="*/ 939864 w 1079064"/>
                <a:gd name="connsiteY53" fmla="*/ 383319 h 912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1079064" h="912988">
                  <a:moveTo>
                    <a:pt x="681102" y="209921"/>
                  </a:moveTo>
                  <a:lnTo>
                    <a:pt x="681102" y="68394"/>
                  </a:lnTo>
                  <a:moveTo>
                    <a:pt x="681102" y="847092"/>
                  </a:moveTo>
                  <a:lnTo>
                    <a:pt x="581008" y="786020"/>
                  </a:lnTo>
                  <a:moveTo>
                    <a:pt x="451628" y="852692"/>
                  </a:moveTo>
                  <a:lnTo>
                    <a:pt x="566365" y="912989"/>
                  </a:lnTo>
                  <a:lnTo>
                    <a:pt x="795839" y="781196"/>
                  </a:lnTo>
                  <a:lnTo>
                    <a:pt x="795839" y="754321"/>
                  </a:lnTo>
                  <a:moveTo>
                    <a:pt x="795839" y="207509"/>
                  </a:moveTo>
                  <a:lnTo>
                    <a:pt x="795839" y="132999"/>
                  </a:lnTo>
                  <a:lnTo>
                    <a:pt x="566365" y="0"/>
                  </a:lnTo>
                  <a:lnTo>
                    <a:pt x="451628" y="75802"/>
                  </a:lnTo>
                  <a:moveTo>
                    <a:pt x="229475" y="341800"/>
                  </a:moveTo>
                  <a:lnTo>
                    <a:pt x="114737" y="285637"/>
                  </a:lnTo>
                  <a:moveTo>
                    <a:pt x="229475" y="209921"/>
                  </a:moveTo>
                  <a:lnTo>
                    <a:pt x="229475" y="68394"/>
                  </a:lnTo>
                  <a:moveTo>
                    <a:pt x="0" y="463859"/>
                  </a:moveTo>
                  <a:lnTo>
                    <a:pt x="109827" y="397963"/>
                  </a:lnTo>
                  <a:moveTo>
                    <a:pt x="227063" y="849591"/>
                  </a:moveTo>
                  <a:lnTo>
                    <a:pt x="329568" y="786106"/>
                  </a:lnTo>
                  <a:moveTo>
                    <a:pt x="165990" y="810483"/>
                  </a:moveTo>
                  <a:lnTo>
                    <a:pt x="342403" y="912989"/>
                  </a:lnTo>
                  <a:lnTo>
                    <a:pt x="456451" y="852089"/>
                  </a:lnTo>
                  <a:moveTo>
                    <a:pt x="456537" y="75889"/>
                  </a:moveTo>
                  <a:lnTo>
                    <a:pt x="342403" y="0"/>
                  </a:lnTo>
                  <a:lnTo>
                    <a:pt x="114134" y="133085"/>
                  </a:lnTo>
                  <a:lnTo>
                    <a:pt x="114134" y="284862"/>
                  </a:lnTo>
                  <a:lnTo>
                    <a:pt x="0" y="343437"/>
                  </a:lnTo>
                  <a:lnTo>
                    <a:pt x="0" y="515112"/>
                  </a:lnTo>
                  <a:moveTo>
                    <a:pt x="771462" y="684290"/>
                  </a:moveTo>
                  <a:cubicBezTo>
                    <a:pt x="771462" y="692214"/>
                    <a:pt x="777492" y="698244"/>
                    <a:pt x="785417" y="698244"/>
                  </a:cubicBezTo>
                  <a:lnTo>
                    <a:pt x="1065024" y="698244"/>
                  </a:lnTo>
                  <a:cubicBezTo>
                    <a:pt x="1073035" y="698244"/>
                    <a:pt x="1078979" y="692300"/>
                    <a:pt x="1078979" y="684290"/>
                  </a:cubicBezTo>
                  <a:lnTo>
                    <a:pt x="1078979" y="360837"/>
                  </a:lnTo>
                  <a:lnTo>
                    <a:pt x="976473" y="258762"/>
                  </a:lnTo>
                  <a:lnTo>
                    <a:pt x="785417" y="258762"/>
                  </a:lnTo>
                  <a:cubicBezTo>
                    <a:pt x="777406" y="258762"/>
                    <a:pt x="771462" y="264706"/>
                    <a:pt x="771462" y="272717"/>
                  </a:cubicBezTo>
                  <a:lnTo>
                    <a:pt x="771462" y="684290"/>
                  </a:lnTo>
                  <a:lnTo>
                    <a:pt x="771462" y="684290"/>
                  </a:lnTo>
                  <a:close/>
                  <a:moveTo>
                    <a:pt x="976559" y="361354"/>
                  </a:moveTo>
                  <a:lnTo>
                    <a:pt x="1079065" y="361354"/>
                  </a:lnTo>
                  <a:lnTo>
                    <a:pt x="976559" y="258848"/>
                  </a:lnTo>
                  <a:lnTo>
                    <a:pt x="976559" y="361354"/>
                  </a:lnTo>
                  <a:lnTo>
                    <a:pt x="976559" y="361354"/>
                  </a:lnTo>
                  <a:close/>
                  <a:moveTo>
                    <a:pt x="817805" y="444306"/>
                  </a:moveTo>
                  <a:lnTo>
                    <a:pt x="1032636" y="444306"/>
                  </a:lnTo>
                  <a:moveTo>
                    <a:pt x="817805" y="502880"/>
                  </a:moveTo>
                  <a:lnTo>
                    <a:pt x="1032636" y="502880"/>
                  </a:lnTo>
                  <a:moveTo>
                    <a:pt x="817805" y="563953"/>
                  </a:moveTo>
                  <a:lnTo>
                    <a:pt x="1032636" y="563953"/>
                  </a:lnTo>
                  <a:moveTo>
                    <a:pt x="817805" y="622528"/>
                  </a:moveTo>
                  <a:lnTo>
                    <a:pt x="1032636" y="622528"/>
                  </a:lnTo>
                  <a:moveTo>
                    <a:pt x="817805" y="383319"/>
                  </a:moveTo>
                  <a:lnTo>
                    <a:pt x="939864" y="383319"/>
                  </a:lnTo>
                </a:path>
              </a:pathLst>
            </a:custGeom>
            <a:noFill/>
            <a:ln w="12700" cap="flat">
              <a:solidFill>
                <a:schemeClr val="tx1"/>
              </a:solidFill>
              <a:prstDash val="solid"/>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91" name="Freeform: Shape 39">
              <a:extLst>
                <a:ext uri="{FF2B5EF4-FFF2-40B4-BE49-F238E27FC236}">
                  <a16:creationId xmlns:a16="http://schemas.microsoft.com/office/drawing/2014/main" id="{2F857B42-CE3F-256E-13D8-9140D374AB7D}"/>
                </a:ext>
              </a:extLst>
            </p:cNvPr>
            <p:cNvSpPr/>
            <p:nvPr/>
          </p:nvSpPr>
          <p:spPr>
            <a:xfrm>
              <a:off x="643659" y="3313125"/>
              <a:ext cx="825126" cy="573686"/>
            </a:xfrm>
            <a:custGeom>
              <a:avLst/>
              <a:gdLst>
                <a:gd name="connsiteX0" fmla="*/ 524846 w 825126"/>
                <a:gd name="connsiteY0" fmla="*/ 239295 h 573686"/>
                <a:gd name="connsiteX1" fmla="*/ 825127 w 825126"/>
                <a:gd name="connsiteY1" fmla="*/ 239295 h 573686"/>
                <a:gd name="connsiteX2" fmla="*/ 524846 w 825126"/>
                <a:gd name="connsiteY2" fmla="*/ 434572 h 573686"/>
                <a:gd name="connsiteX3" fmla="*/ 676192 w 825126"/>
                <a:gd name="connsiteY3" fmla="*/ 434572 h 573686"/>
                <a:gd name="connsiteX4" fmla="*/ 676192 w 825126"/>
                <a:gd name="connsiteY4" fmla="*/ 41519 h 573686"/>
                <a:gd name="connsiteX5" fmla="*/ 524846 w 825126"/>
                <a:gd name="connsiteY5" fmla="*/ 41519 h 573686"/>
                <a:gd name="connsiteX6" fmla="*/ 505378 w 825126"/>
                <a:gd name="connsiteY6" fmla="*/ 0 h 573686"/>
                <a:gd name="connsiteX7" fmla="*/ 419928 w 825126"/>
                <a:gd name="connsiteY7" fmla="*/ 0 h 573686"/>
                <a:gd name="connsiteX8" fmla="*/ 419928 w 825126"/>
                <a:gd name="connsiteY8" fmla="*/ 85450 h 573686"/>
                <a:gd name="connsiteX9" fmla="*/ 505378 w 825126"/>
                <a:gd name="connsiteY9" fmla="*/ 85450 h 573686"/>
                <a:gd name="connsiteX10" fmla="*/ 505378 w 825126"/>
                <a:gd name="connsiteY10" fmla="*/ 0 h 573686"/>
                <a:gd name="connsiteX11" fmla="*/ 505378 w 825126"/>
                <a:gd name="connsiteY11" fmla="*/ 0 h 573686"/>
                <a:gd name="connsiteX12" fmla="*/ 422340 w 825126"/>
                <a:gd name="connsiteY12" fmla="*/ 292959 h 573686"/>
                <a:gd name="connsiteX13" fmla="*/ 505378 w 825126"/>
                <a:gd name="connsiteY13" fmla="*/ 237658 h 573686"/>
                <a:gd name="connsiteX14" fmla="*/ 422340 w 825126"/>
                <a:gd name="connsiteY14" fmla="*/ 183046 h 573686"/>
                <a:gd name="connsiteX15" fmla="*/ 422340 w 825126"/>
                <a:gd name="connsiteY15" fmla="*/ 292873 h 573686"/>
                <a:gd name="connsiteX16" fmla="*/ 422340 w 825126"/>
                <a:gd name="connsiteY16" fmla="*/ 292873 h 573686"/>
                <a:gd name="connsiteX17" fmla="*/ 422340 w 825126"/>
                <a:gd name="connsiteY17" fmla="*/ 442152 h 573686"/>
                <a:gd name="connsiteX18" fmla="*/ 457657 w 825126"/>
                <a:gd name="connsiteY18" fmla="*/ 478503 h 573686"/>
                <a:gd name="connsiteX19" fmla="*/ 470061 w 825126"/>
                <a:gd name="connsiteY19" fmla="*/ 478503 h 573686"/>
                <a:gd name="connsiteX20" fmla="*/ 505378 w 825126"/>
                <a:gd name="connsiteY20" fmla="*/ 442152 h 573686"/>
                <a:gd name="connsiteX21" fmla="*/ 505378 w 825126"/>
                <a:gd name="connsiteY21" fmla="*/ 429404 h 573686"/>
                <a:gd name="connsiteX22" fmla="*/ 470061 w 825126"/>
                <a:gd name="connsiteY22" fmla="*/ 393053 h 573686"/>
                <a:gd name="connsiteX23" fmla="*/ 457657 w 825126"/>
                <a:gd name="connsiteY23" fmla="*/ 393053 h 573686"/>
                <a:gd name="connsiteX24" fmla="*/ 422340 w 825126"/>
                <a:gd name="connsiteY24" fmla="*/ 429404 h 573686"/>
                <a:gd name="connsiteX25" fmla="*/ 422340 w 825126"/>
                <a:gd name="connsiteY25" fmla="*/ 442152 h 573686"/>
                <a:gd name="connsiteX26" fmla="*/ 422340 w 825126"/>
                <a:gd name="connsiteY26" fmla="*/ 442152 h 573686"/>
                <a:gd name="connsiteX27" fmla="*/ 153672 w 825126"/>
                <a:gd name="connsiteY27" fmla="*/ 473938 h 573686"/>
                <a:gd name="connsiteX28" fmla="*/ 176327 w 825126"/>
                <a:gd name="connsiteY28" fmla="*/ 573687 h 573686"/>
                <a:gd name="connsiteX29" fmla="*/ 288135 w 825126"/>
                <a:gd name="connsiteY29" fmla="*/ 314925 h 573686"/>
                <a:gd name="connsiteX30" fmla="*/ 13352 w 825126"/>
                <a:gd name="connsiteY30" fmla="*/ 377462 h 573686"/>
                <a:gd name="connsiteX31" fmla="*/ 107157 w 825126"/>
                <a:gd name="connsiteY31" fmla="*/ 418033 h 573686"/>
                <a:gd name="connsiteX32" fmla="*/ 0 w 825126"/>
                <a:gd name="connsiteY32" fmla="*/ 507187 h 573686"/>
                <a:gd name="connsiteX33" fmla="*/ 46601 w 825126"/>
                <a:gd name="connsiteY33" fmla="*/ 563092 h 573686"/>
                <a:gd name="connsiteX34" fmla="*/ 153672 w 825126"/>
                <a:gd name="connsiteY34" fmla="*/ 473938 h 573686"/>
                <a:gd name="connsiteX35" fmla="*/ 153672 w 825126"/>
                <a:gd name="connsiteY35" fmla="*/ 473938 h 573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825126" h="573686">
                  <a:moveTo>
                    <a:pt x="524846" y="239295"/>
                  </a:moveTo>
                  <a:lnTo>
                    <a:pt x="825127" y="239295"/>
                  </a:lnTo>
                  <a:moveTo>
                    <a:pt x="524846" y="434572"/>
                  </a:moveTo>
                  <a:lnTo>
                    <a:pt x="676192" y="434572"/>
                  </a:lnTo>
                  <a:lnTo>
                    <a:pt x="676192" y="41519"/>
                  </a:lnTo>
                  <a:lnTo>
                    <a:pt x="524846" y="41519"/>
                  </a:lnTo>
                  <a:moveTo>
                    <a:pt x="505378" y="0"/>
                  </a:moveTo>
                  <a:lnTo>
                    <a:pt x="419928" y="0"/>
                  </a:lnTo>
                  <a:lnTo>
                    <a:pt x="419928" y="85450"/>
                  </a:lnTo>
                  <a:lnTo>
                    <a:pt x="505378" y="85450"/>
                  </a:lnTo>
                  <a:lnTo>
                    <a:pt x="505378" y="0"/>
                  </a:lnTo>
                  <a:lnTo>
                    <a:pt x="505378" y="0"/>
                  </a:lnTo>
                  <a:close/>
                  <a:moveTo>
                    <a:pt x="422340" y="292959"/>
                  </a:moveTo>
                  <a:lnTo>
                    <a:pt x="505378" y="237658"/>
                  </a:lnTo>
                  <a:lnTo>
                    <a:pt x="422340" y="183046"/>
                  </a:lnTo>
                  <a:lnTo>
                    <a:pt x="422340" y="292873"/>
                  </a:lnTo>
                  <a:lnTo>
                    <a:pt x="422340" y="292873"/>
                  </a:lnTo>
                  <a:close/>
                  <a:moveTo>
                    <a:pt x="422340" y="442152"/>
                  </a:moveTo>
                  <a:cubicBezTo>
                    <a:pt x="422340" y="462309"/>
                    <a:pt x="438017" y="478503"/>
                    <a:pt x="457657" y="478503"/>
                  </a:cubicBezTo>
                  <a:lnTo>
                    <a:pt x="470061" y="478503"/>
                  </a:lnTo>
                  <a:cubicBezTo>
                    <a:pt x="489701" y="478503"/>
                    <a:pt x="505378" y="462395"/>
                    <a:pt x="505378" y="442152"/>
                  </a:cubicBezTo>
                  <a:lnTo>
                    <a:pt x="505378" y="429404"/>
                  </a:lnTo>
                  <a:cubicBezTo>
                    <a:pt x="505378" y="409247"/>
                    <a:pt x="489701" y="393053"/>
                    <a:pt x="470061" y="393053"/>
                  </a:cubicBezTo>
                  <a:lnTo>
                    <a:pt x="457657" y="393053"/>
                  </a:lnTo>
                  <a:cubicBezTo>
                    <a:pt x="438017" y="393053"/>
                    <a:pt x="422340" y="409161"/>
                    <a:pt x="422340" y="429404"/>
                  </a:cubicBezTo>
                  <a:lnTo>
                    <a:pt x="422340" y="442152"/>
                  </a:lnTo>
                  <a:lnTo>
                    <a:pt x="422340" y="442152"/>
                  </a:lnTo>
                  <a:close/>
                  <a:moveTo>
                    <a:pt x="153672" y="473938"/>
                  </a:moveTo>
                  <a:lnTo>
                    <a:pt x="176327" y="573687"/>
                  </a:lnTo>
                  <a:lnTo>
                    <a:pt x="288135" y="314925"/>
                  </a:lnTo>
                  <a:lnTo>
                    <a:pt x="13352" y="377462"/>
                  </a:lnTo>
                  <a:lnTo>
                    <a:pt x="107157" y="418033"/>
                  </a:lnTo>
                  <a:lnTo>
                    <a:pt x="0" y="507187"/>
                  </a:lnTo>
                  <a:lnTo>
                    <a:pt x="46601" y="563092"/>
                  </a:lnTo>
                  <a:lnTo>
                    <a:pt x="153672" y="473938"/>
                  </a:lnTo>
                  <a:lnTo>
                    <a:pt x="153672" y="473938"/>
                  </a:lnTo>
                  <a:close/>
                </a:path>
              </a:pathLst>
            </a:custGeom>
            <a:noFill/>
            <a:ln w="12700" cap="flat">
              <a:solidFill>
                <a:schemeClr val="accent2"/>
              </a:solidFill>
              <a:prstDash val="solid"/>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92" name="TextBox 2">
            <a:extLst>
              <a:ext uri="{FF2B5EF4-FFF2-40B4-BE49-F238E27FC236}">
                <a16:creationId xmlns:a16="http://schemas.microsoft.com/office/drawing/2014/main" id="{645007AE-F82A-A80C-6D6C-C7303BB88172}"/>
              </a:ext>
            </a:extLst>
          </p:cNvPr>
          <p:cNvSpPr txBox="1"/>
          <p:nvPr/>
        </p:nvSpPr>
        <p:spPr>
          <a:xfrm>
            <a:off x="9655063" y="5323473"/>
            <a:ext cx="2089920" cy="73866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i="1" u="none" strike="noStrike" kern="1200" cap="none" spc="0" normalizeH="0" baseline="0" noProof="0">
                <a:ln>
                  <a:noFill/>
                </a:ln>
                <a:effectLst/>
                <a:uLnTx/>
                <a:uFillTx/>
                <a:latin typeface="Amazon Ember" panose="020B0603020204020204" pitchFamily="34" charset="0"/>
                <a:ea typeface="Amazon Ember" panose="020B0603020204020204" pitchFamily="34" charset="0"/>
                <a:cs typeface="Amazon Ember" panose="020B0603020204020204" pitchFamily="34" charset="0"/>
              </a:rPr>
              <a:t>Batch API for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i="1" u="none" strike="noStrike" kern="1200" cap="none" spc="0" normalizeH="0" baseline="0" noProof="0">
                <a:ln>
                  <a:noFill/>
                </a:ln>
                <a:effectLst/>
                <a:uLnTx/>
                <a:uFillTx/>
                <a:latin typeface="Amazon Ember" panose="020B0603020204020204" pitchFamily="34" charset="0"/>
                <a:ea typeface="Amazon Ember" panose="020B0603020204020204" pitchFamily="34" charset="0"/>
                <a:cs typeface="Amazon Ember" panose="020B0603020204020204" pitchFamily="34" charset="0"/>
              </a:rPr>
              <a:t> long-term Memory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i="1" u="none" strike="noStrike" kern="1200" cap="none" spc="0" normalizeH="0" baseline="0" noProof="0">
                <a:ln>
                  <a:noFill/>
                </a:ln>
                <a:effectLst/>
                <a:uLnTx/>
                <a:uFillTx/>
                <a:latin typeface="Amazon Ember" panose="020B0603020204020204" pitchFamily="34" charset="0"/>
                <a:ea typeface="Amazon Ember" panose="020B0603020204020204" pitchFamily="34" charset="0"/>
                <a:cs typeface="Amazon Ember" panose="020B0603020204020204" pitchFamily="34" charset="0"/>
              </a:rPr>
              <a:t>hydration</a:t>
            </a:r>
          </a:p>
        </p:txBody>
      </p:sp>
      <p:cxnSp>
        <p:nvCxnSpPr>
          <p:cNvPr id="93" name="Straight Arrow Connector 92">
            <a:extLst>
              <a:ext uri="{FF2B5EF4-FFF2-40B4-BE49-F238E27FC236}">
                <a16:creationId xmlns:a16="http://schemas.microsoft.com/office/drawing/2014/main" id="{39CC2895-3636-76D5-C914-72197654B946}"/>
              </a:ext>
            </a:extLst>
          </p:cNvPr>
          <p:cNvCxnSpPr>
            <a:cxnSpLocks/>
          </p:cNvCxnSpPr>
          <p:nvPr/>
        </p:nvCxnSpPr>
        <p:spPr>
          <a:xfrm flipH="1">
            <a:off x="8382910" y="3720404"/>
            <a:ext cx="1439105" cy="0"/>
          </a:xfrm>
          <a:prstGeom prst="straightConnector1">
            <a:avLst/>
          </a:prstGeom>
          <a:ln>
            <a:prstDash val="solid"/>
            <a:tailEnd type="triangle"/>
          </a:ln>
        </p:spPr>
        <p:style>
          <a:lnRef idx="2">
            <a:schemeClr val="accent1"/>
          </a:lnRef>
          <a:fillRef idx="0">
            <a:schemeClr val="accent1"/>
          </a:fillRef>
          <a:effectRef idx="1">
            <a:schemeClr val="accent1"/>
          </a:effectRef>
          <a:fontRef idx="minor">
            <a:schemeClr val="tx1"/>
          </a:fontRef>
        </p:style>
      </p:cxnSp>
      <p:sp>
        <p:nvSpPr>
          <p:cNvPr id="94" name="TextBox 22">
            <a:extLst>
              <a:ext uri="{FF2B5EF4-FFF2-40B4-BE49-F238E27FC236}">
                <a16:creationId xmlns:a16="http://schemas.microsoft.com/office/drawing/2014/main" id="{0E3CB0E4-8CEB-85B7-CA24-1E415ED854C4}"/>
              </a:ext>
            </a:extLst>
          </p:cNvPr>
          <p:cNvSpPr txBox="1"/>
          <p:nvPr/>
        </p:nvSpPr>
        <p:spPr>
          <a:xfrm>
            <a:off x="8742798" y="3361480"/>
            <a:ext cx="699230" cy="338554"/>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latin typeface="Amazon Ember" panose="020B0603020204020204" pitchFamily="34" charset="0"/>
                <a:ea typeface="Amazon Ember" panose="020B0603020204020204" pitchFamily="34" charset="0"/>
                <a:cs typeface="Amazon Ember" panose="020B0603020204020204" pitchFamily="34" charset="0"/>
              </a:rPr>
              <a:t>async</a:t>
            </a:r>
          </a:p>
        </p:txBody>
      </p:sp>
      <p:sp>
        <p:nvSpPr>
          <p:cNvPr id="95" name="TextBox 45">
            <a:extLst>
              <a:ext uri="{FF2B5EF4-FFF2-40B4-BE49-F238E27FC236}">
                <a16:creationId xmlns:a16="http://schemas.microsoft.com/office/drawing/2014/main" id="{972FB5FA-E49F-E115-D880-0111247C70EB}"/>
              </a:ext>
            </a:extLst>
          </p:cNvPr>
          <p:cNvSpPr txBox="1"/>
          <p:nvPr/>
        </p:nvSpPr>
        <p:spPr>
          <a:xfrm>
            <a:off x="6434266" y="5689829"/>
            <a:ext cx="1649610" cy="340519"/>
          </a:xfrm>
          <a:prstGeom prst="roundRect">
            <a:avLst/>
          </a:prstGeom>
          <a:noFill/>
          <a:ln w="12700">
            <a:solidFill>
              <a:schemeClr val="accent5"/>
            </a:solidFill>
          </a:ln>
        </p:spPr>
        <p:style>
          <a:lnRef idx="2">
            <a:schemeClr val="dk1"/>
          </a:lnRef>
          <a:fillRef idx="1">
            <a:schemeClr val="lt1"/>
          </a:fillRef>
          <a:effectRef idx="0">
            <a:schemeClr val="dk1"/>
          </a:effectRef>
          <a:fontRef idx="minor">
            <a:schemeClr val="dk1"/>
          </a:fontRef>
        </p:style>
        <p:txBody>
          <a:bodyPr wrap="square" lIns="91440" tIns="45720" rIns="91440" bIns="45720" rtlCol="0" anchor="t">
            <a:spAutoFit/>
          </a:bodyP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defRPr/>
            </a:pPr>
            <a:r>
              <a:rPr lang="en-US" sz="1400">
                <a:solidFill>
                  <a:schemeClr val="tx1"/>
                </a:solidFill>
                <a:latin typeface="Amazon Ember"/>
                <a:ea typeface="Amazon Ember" panose="020B0603020204020204" pitchFamily="34" charset="0"/>
                <a:cs typeface="Amazon Ember" panose="020B0603020204020204" pitchFamily="34" charset="0"/>
              </a:rPr>
              <a:t> </a:t>
            </a:r>
            <a:r>
              <a:rPr kumimoji="0" lang="en-US" sz="1400" b="0" i="0" u="none" strike="noStrike" kern="1200" cap="none" spc="0" normalizeH="0" baseline="0" noProof="0">
                <a:ln>
                  <a:noFill/>
                </a:ln>
                <a:solidFill>
                  <a:schemeClr val="tx1"/>
                </a:solidFill>
                <a:effectLst/>
                <a:uLnTx/>
                <a:uFillTx/>
                <a:latin typeface="Amazon Ember"/>
                <a:ea typeface="Amazon Ember" panose="020B0603020204020204" pitchFamily="34" charset="0"/>
                <a:cs typeface="Amazon Ember" panose="020B0603020204020204" pitchFamily="34" charset="0"/>
              </a:rPr>
              <a:t>Custom Strategy</a:t>
            </a:r>
          </a:p>
        </p:txBody>
      </p:sp>
      <p:sp>
        <p:nvSpPr>
          <p:cNvPr id="96" name="TextBox 1">
            <a:extLst>
              <a:ext uri="{FF2B5EF4-FFF2-40B4-BE49-F238E27FC236}">
                <a16:creationId xmlns:a16="http://schemas.microsoft.com/office/drawing/2014/main" id="{2FDC5581-4EA7-5481-2A9E-5ACEB0D70AE5}"/>
              </a:ext>
            </a:extLst>
          </p:cNvPr>
          <p:cNvSpPr txBox="1"/>
          <p:nvPr/>
        </p:nvSpPr>
        <p:spPr>
          <a:xfrm>
            <a:off x="6427110" y="5234188"/>
            <a:ext cx="1649610" cy="340519"/>
          </a:xfrm>
          <a:prstGeom prst="roundRect">
            <a:avLst/>
          </a:prstGeom>
          <a:noFill/>
          <a:ln w="12700">
            <a:solidFill>
              <a:schemeClr val="accent5"/>
            </a:solidFill>
          </a:ln>
        </p:spPr>
        <p:style>
          <a:lnRef idx="2">
            <a:schemeClr val="dk1"/>
          </a:lnRef>
          <a:fillRef idx="1">
            <a:schemeClr val="lt1"/>
          </a:fillRef>
          <a:effectRef idx="0">
            <a:schemeClr val="dk1"/>
          </a:effectRef>
          <a:fontRef idx="minor">
            <a:schemeClr val="dk1"/>
          </a:fontRef>
        </p:style>
        <p:txBody>
          <a:bodyPr wrap="square" lIns="91440" tIns="45720" rIns="91440" bIns="45720" rtlCol="0" anchor="t">
            <a:spAutoFit/>
          </a:bodyP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defRPr/>
            </a:pPr>
            <a:r>
              <a:rPr lang="en-US" sz="1400">
                <a:solidFill>
                  <a:schemeClr val="tx1"/>
                </a:solidFill>
                <a:latin typeface="Amazon Ember"/>
                <a:ea typeface="Amazon Ember" panose="020B0603020204020204" pitchFamily="34" charset="0"/>
                <a:cs typeface="Amazon Ember" panose="020B0603020204020204" pitchFamily="34" charset="0"/>
              </a:rPr>
              <a:t>        </a:t>
            </a:r>
            <a:r>
              <a:rPr kumimoji="0" lang="en-US" sz="1400" b="0" i="0" u="none" strike="noStrike" kern="1200" cap="none" spc="0" normalizeH="0" baseline="0" noProof="0">
                <a:ln>
                  <a:noFill/>
                </a:ln>
                <a:solidFill>
                  <a:schemeClr val="tx1"/>
                </a:solidFill>
                <a:effectLst/>
                <a:uLnTx/>
                <a:uFillTx/>
                <a:latin typeface="Amazon Ember"/>
                <a:ea typeface="Amazon Ember" panose="020B0603020204020204" pitchFamily="34" charset="0"/>
                <a:cs typeface="Amazon Ember" panose="020B0603020204020204" pitchFamily="34" charset="0"/>
              </a:rPr>
              <a:t>Episodic</a:t>
            </a:r>
          </a:p>
        </p:txBody>
      </p:sp>
    </p:spTree>
    <p:extLst>
      <p:ext uri="{BB962C8B-B14F-4D97-AF65-F5344CB8AC3E}">
        <p14:creationId xmlns:p14="http://schemas.microsoft.com/office/powerpoint/2010/main" val="3141094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2DCCB2-9B11-2453-E7DF-6D52819C5156}"/>
            </a:ext>
          </a:extLst>
        </p:cNvPr>
        <p:cNvGrpSpPr/>
        <p:nvPr/>
      </p:nvGrpSpPr>
      <p:grpSpPr>
        <a:xfrm>
          <a:off x="0" y="0"/>
          <a:ext cx="0" cy="0"/>
          <a:chOff x="0" y="0"/>
          <a:chExt cx="0" cy="0"/>
        </a:xfrm>
      </p:grpSpPr>
      <p:sp>
        <p:nvSpPr>
          <p:cNvPr id="9" name="TextBox 8">
            <a:extLst>
              <a:ext uri="{FF2B5EF4-FFF2-40B4-BE49-F238E27FC236}">
                <a16:creationId xmlns:a16="http://schemas.microsoft.com/office/drawing/2014/main" id="{A08C07D7-0EB9-78A0-1187-609C1E27010A}"/>
              </a:ext>
            </a:extLst>
          </p:cNvPr>
          <p:cNvSpPr txBox="1"/>
          <p:nvPr/>
        </p:nvSpPr>
        <p:spPr>
          <a:xfrm>
            <a:off x="3291840" y="1436914"/>
            <a:ext cx="0" cy="0"/>
          </a:xfrm>
          <a:prstGeom prst="rect">
            <a:avLst/>
          </a:prstGeom>
        </p:spPr>
        <p:txBody>
          <a:bodyPr vert="horz" wrap="none" lIns="91440" tIns="45720" rIns="91440" bIns="45720" rtlCol="0" anchor="ctr">
            <a:normAutofit fontScale="25000" lnSpcReduction="20000"/>
          </a:bodyPr>
          <a:lstStyle/>
          <a:p>
            <a:pPr marL="0" marR="0" indent="0" algn="l" defTabSz="914400" rtl="0" eaLnBrk="1" fontAlgn="auto" latinLnBrk="0" hangingPunct="1">
              <a:lnSpc>
                <a:spcPct val="90000"/>
              </a:lnSpc>
              <a:spcBef>
                <a:spcPct val="0"/>
              </a:spcBef>
              <a:spcAft>
                <a:spcPts val="0"/>
              </a:spcAft>
              <a:buClrTx/>
              <a:buSzTx/>
              <a:buFontTx/>
              <a:buNone/>
              <a:tabLst/>
            </a:pPr>
            <a:endParaRPr kumimoji="0" lang="en-US" sz="2000" b="0" i="0" u="none" strike="noStrike" kern="1200" cap="none" spc="0" normalizeH="0" baseline="0" noProof="0" dirty="0" err="1">
              <a:ln>
                <a:noFill/>
              </a:ln>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endParaRPr>
          </a:p>
        </p:txBody>
      </p:sp>
      <p:sp>
        <p:nvSpPr>
          <p:cNvPr id="10" name="TextBox 9">
            <a:extLst>
              <a:ext uri="{FF2B5EF4-FFF2-40B4-BE49-F238E27FC236}">
                <a16:creationId xmlns:a16="http://schemas.microsoft.com/office/drawing/2014/main" id="{3069A5F3-A60D-0038-3F42-02C67A9F6E47}"/>
              </a:ext>
            </a:extLst>
          </p:cNvPr>
          <p:cNvSpPr txBox="1"/>
          <p:nvPr/>
        </p:nvSpPr>
        <p:spPr>
          <a:xfrm>
            <a:off x="2286000" y="653143"/>
            <a:ext cx="0" cy="0"/>
          </a:xfrm>
          <a:prstGeom prst="rect">
            <a:avLst/>
          </a:prstGeom>
        </p:spPr>
        <p:txBody>
          <a:bodyPr vert="horz" wrap="none" lIns="91440" tIns="45720" rIns="91440" bIns="45720" rtlCol="0" anchor="ctr">
            <a:normAutofit fontScale="25000" lnSpcReduction="20000"/>
          </a:bodyPr>
          <a:lstStyle/>
          <a:p>
            <a:pPr marL="0" marR="0" indent="0" algn="l" defTabSz="914400" rtl="0" eaLnBrk="1" fontAlgn="auto" latinLnBrk="0" hangingPunct="1">
              <a:lnSpc>
                <a:spcPct val="90000"/>
              </a:lnSpc>
              <a:spcBef>
                <a:spcPct val="0"/>
              </a:spcBef>
              <a:spcAft>
                <a:spcPts val="0"/>
              </a:spcAft>
              <a:buClrTx/>
              <a:buSzTx/>
              <a:buFontTx/>
              <a:buNone/>
              <a:tabLst/>
            </a:pPr>
            <a:endParaRPr kumimoji="0" lang="en-US" sz="2000" b="0" i="0" u="none" strike="noStrike" kern="1200" cap="none" spc="0" normalizeH="0" baseline="0" noProof="0" dirty="0" err="1">
              <a:ln>
                <a:noFill/>
              </a:ln>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endParaRPr>
          </a:p>
        </p:txBody>
      </p:sp>
      <p:sp>
        <p:nvSpPr>
          <p:cNvPr id="11" name="TextBox 10">
            <a:extLst>
              <a:ext uri="{FF2B5EF4-FFF2-40B4-BE49-F238E27FC236}">
                <a16:creationId xmlns:a16="http://schemas.microsoft.com/office/drawing/2014/main" id="{336C25DB-1551-35FD-3070-437243947755}"/>
              </a:ext>
            </a:extLst>
          </p:cNvPr>
          <p:cNvSpPr txBox="1"/>
          <p:nvPr/>
        </p:nvSpPr>
        <p:spPr>
          <a:xfrm>
            <a:off x="953589" y="470263"/>
            <a:ext cx="0" cy="0"/>
          </a:xfrm>
          <a:prstGeom prst="rect">
            <a:avLst/>
          </a:prstGeom>
        </p:spPr>
        <p:txBody>
          <a:bodyPr vert="horz" wrap="none" lIns="91440" tIns="45720" rIns="91440" bIns="45720" rtlCol="0" anchor="ctr">
            <a:normAutofit fontScale="25000" lnSpcReduction="20000"/>
          </a:bodyPr>
          <a:lstStyle/>
          <a:p>
            <a:pPr marL="0" marR="0" indent="0" algn="l" defTabSz="914400" rtl="0" eaLnBrk="1" fontAlgn="auto" latinLnBrk="0" hangingPunct="1">
              <a:lnSpc>
                <a:spcPct val="90000"/>
              </a:lnSpc>
              <a:spcBef>
                <a:spcPct val="0"/>
              </a:spcBef>
              <a:spcAft>
                <a:spcPts val="0"/>
              </a:spcAft>
              <a:buClrTx/>
              <a:buSzTx/>
              <a:buFontTx/>
              <a:buNone/>
              <a:tabLst/>
            </a:pPr>
            <a:endParaRPr kumimoji="0" lang="en-US" sz="2000" b="0" i="0" u="none" strike="noStrike" kern="1200" cap="none" spc="0" normalizeH="0" baseline="0" noProof="0" dirty="0" err="1">
              <a:ln>
                <a:noFill/>
              </a:ln>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endParaRPr>
          </a:p>
        </p:txBody>
      </p:sp>
      <p:pic>
        <p:nvPicPr>
          <p:cNvPr id="3" name="memory_keynote">
            <a:hlinkClick r:id="" action="ppaction://media"/>
            <a:extLst>
              <a:ext uri="{FF2B5EF4-FFF2-40B4-BE49-F238E27FC236}">
                <a16:creationId xmlns:a16="http://schemas.microsoft.com/office/drawing/2014/main" id="{93E97250-9636-30CB-DE21-FA9561739FC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588" y="3175"/>
            <a:ext cx="12192000" cy="6858000"/>
          </a:xfrm>
          <a:prstGeom prst="rect">
            <a:avLst/>
          </a:prstGeom>
        </p:spPr>
      </p:pic>
    </p:spTree>
    <p:extLst>
      <p:ext uri="{BB962C8B-B14F-4D97-AF65-F5344CB8AC3E}">
        <p14:creationId xmlns:p14="http://schemas.microsoft.com/office/powerpoint/2010/main" val="223250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69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7FFDAB-5600-208A-DAC2-FA51DD20565B}"/>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BCB721B-4A38-96BB-902A-AEC71F8F43E1}"/>
              </a:ext>
            </a:extLst>
          </p:cNvPr>
          <p:cNvSpPr>
            <a:spLocks noGrp="1"/>
          </p:cNvSpPr>
          <p:nvPr>
            <p:ph type="sldNum" sz="quarter" idx="12"/>
          </p:nvPr>
        </p:nvSpPr>
        <p:spPr>
          <a:xfrm>
            <a:off x="9105900" y="6348151"/>
            <a:ext cx="2743200" cy="365125"/>
          </a:xfrm>
          <a:prstGeom prst="rect">
            <a:avLst/>
          </a:prstGeom>
        </p:spPr>
        <p:txBody>
          <a:bodyPr vert="horz" lIns="0" tIns="0" rIns="0" bIns="0" rtlCol="0" anchor="ctr"/>
          <a:lstStyle>
            <a:defPPr>
              <a:defRPr lang="en-US"/>
            </a:defPPr>
            <a:lvl1pPr marL="0" algn="r" defTabSz="914400" rtl="0" eaLnBrk="1" latinLnBrk="0" hangingPunct="1">
              <a:defRPr sz="10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C503246-BBCE-4F0A-BCDC-08FC4C52637D}" type="slidenum">
              <a:rPr lang="en-US" smtClean="0"/>
              <a:pPr/>
              <a:t>19</a:t>
            </a:fld>
            <a:endParaRPr lang="en-US"/>
          </a:p>
        </p:txBody>
      </p:sp>
      <p:sp>
        <p:nvSpPr>
          <p:cNvPr id="8" name="Title 1">
            <a:extLst>
              <a:ext uri="{FF2B5EF4-FFF2-40B4-BE49-F238E27FC236}">
                <a16:creationId xmlns:a16="http://schemas.microsoft.com/office/drawing/2014/main" id="{9F3E67D8-BA86-5C2F-9B70-9EDB8A23FB61}"/>
              </a:ext>
            </a:extLst>
          </p:cNvPr>
          <p:cNvSpPr>
            <a:spLocks noGrp="1"/>
          </p:cNvSpPr>
          <p:nvPr>
            <p:ph type="title"/>
          </p:nvPr>
        </p:nvSpPr>
        <p:spPr>
          <a:xfrm>
            <a:off x="1330059" y="493359"/>
            <a:ext cx="10972800" cy="590931"/>
          </a:xfrm>
        </p:spPr>
        <p:txBody>
          <a:bodyPr vert="horz" lIns="91440" tIns="45720" rIns="91440" bIns="45720" rtlCol="0" anchor="b" anchorCtr="0">
            <a:spAutoFit/>
          </a:bodyPr>
          <a:lstStyle/>
          <a:p>
            <a:r>
              <a:rPr lang="en-US" sz="3600" b="0" dirty="0">
                <a:solidFill>
                  <a:srgbClr val="FFFFFF"/>
                </a:solidFill>
                <a:latin typeface="Amazon Ember Display"/>
                <a:ea typeface="Amazon Ember Display" panose="020F0603020204020204" pitchFamily="34" charset="0"/>
                <a:cs typeface="Amazon Ember Display" panose="020F0603020204020204" pitchFamily="34" charset="0"/>
              </a:rPr>
              <a:t>AgentCore Gateway</a:t>
            </a:r>
          </a:p>
        </p:txBody>
      </p:sp>
      <p:sp>
        <p:nvSpPr>
          <p:cNvPr id="4" name="TextBox 3">
            <a:extLst>
              <a:ext uri="{FF2B5EF4-FFF2-40B4-BE49-F238E27FC236}">
                <a16:creationId xmlns:a16="http://schemas.microsoft.com/office/drawing/2014/main" id="{966ED643-7C30-8643-B7AD-E7C5AF9E6D86}"/>
              </a:ext>
            </a:extLst>
          </p:cNvPr>
          <p:cNvSpPr txBox="1"/>
          <p:nvPr/>
        </p:nvSpPr>
        <p:spPr>
          <a:xfrm>
            <a:off x="1087524" y="3270136"/>
            <a:ext cx="557845" cy="338554"/>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ea typeface="Amazon Ember Light" panose="020B0403020204020204" pitchFamily="34" charset="0"/>
                <a:cs typeface="Amazon Ember Light" panose="020B0403020204020204" pitchFamily="34" charset="0"/>
              </a:rPr>
              <a:t>Agent</a:t>
            </a:r>
          </a:p>
        </p:txBody>
      </p:sp>
      <p:sp>
        <p:nvSpPr>
          <p:cNvPr id="5" name="Rounded Rectangle 4">
            <a:extLst>
              <a:ext uri="{FF2B5EF4-FFF2-40B4-BE49-F238E27FC236}">
                <a16:creationId xmlns:a16="http://schemas.microsoft.com/office/drawing/2014/main" id="{9AD952AB-6FDA-13CC-41B9-80C6D583BB3C}"/>
              </a:ext>
            </a:extLst>
          </p:cNvPr>
          <p:cNvSpPr/>
          <p:nvPr/>
        </p:nvSpPr>
        <p:spPr>
          <a:xfrm>
            <a:off x="647004" y="3650442"/>
            <a:ext cx="1438884" cy="430873"/>
          </a:xfrm>
          <a:prstGeom prst="roundRect">
            <a:avLst>
              <a:gd name="adj" fmla="val 50000"/>
            </a:avLst>
          </a:prstGeom>
          <a:noFill/>
          <a:ln w="12700">
            <a:solidFill>
              <a:schemeClr val="tx1">
                <a:lumMod val="85000"/>
              </a:schemeClr>
            </a:solid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ea typeface="Amazon Ember Light" panose="020B0403020204020204" pitchFamily="34" charset="0"/>
                <a:cs typeface="Amazon Ember Light" panose="020B0403020204020204" pitchFamily="34" charset="0"/>
              </a:rPr>
              <a:t>MCP Client</a:t>
            </a:r>
          </a:p>
        </p:txBody>
      </p:sp>
      <p:sp>
        <p:nvSpPr>
          <p:cNvPr id="6" name="Rounded Rectangle 5">
            <a:extLst>
              <a:ext uri="{FF2B5EF4-FFF2-40B4-BE49-F238E27FC236}">
                <a16:creationId xmlns:a16="http://schemas.microsoft.com/office/drawing/2014/main" id="{501F79E2-DCE9-F134-116D-6D1564E87AC2}"/>
              </a:ext>
            </a:extLst>
          </p:cNvPr>
          <p:cNvSpPr/>
          <p:nvPr/>
        </p:nvSpPr>
        <p:spPr>
          <a:xfrm>
            <a:off x="3153826" y="2586004"/>
            <a:ext cx="1581177" cy="2209632"/>
          </a:xfrm>
          <a:prstGeom prst="roundRect">
            <a:avLst>
              <a:gd name="adj" fmla="val 7232"/>
            </a:avLst>
          </a:prstGeom>
          <a:solidFill>
            <a:schemeClr val="bg2"/>
          </a:solidFill>
          <a:ln>
            <a:gradFill flip="none" rotWithShape="1">
              <a:gsLst>
                <a:gs pos="0">
                  <a:schemeClr val="accent1"/>
                </a:gs>
                <a:gs pos="70000">
                  <a:schemeClr val="accent2"/>
                </a:gs>
              </a:gsLst>
              <a:path path="circle">
                <a:fillToRect l="100000" t="100000"/>
              </a:path>
              <a:tileRect r="-100000" b="-100000"/>
            </a:gradFill>
          </a:ln>
        </p:spPr>
        <p:style>
          <a:lnRef idx="2">
            <a:schemeClr val="accent1"/>
          </a:lnRef>
          <a:fillRef idx="1">
            <a:schemeClr val="lt1"/>
          </a:fillRef>
          <a:effectRef idx="0">
            <a:schemeClr val="accent1"/>
          </a:effectRef>
          <a:fontRef idx="minor">
            <a:schemeClr val="dk1"/>
          </a:fontRef>
        </p:style>
        <p:txBody>
          <a:bodyPr lIns="91440" tIns="182880" rIns="91440" rtlCol="0" anchor="t" anchorCtr="0"/>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err="1">
                <a:ln>
                  <a:noFill/>
                </a:ln>
                <a:solidFill>
                  <a:schemeClr val="tx1"/>
                </a:solidFill>
                <a:effectLst/>
                <a:uLnTx/>
                <a:uFillTx/>
                <a:ea typeface="Amazon Ember Light" panose="020B0403020204020204" pitchFamily="34" charset="0"/>
                <a:cs typeface="Amazon Ember Light" panose="020B0403020204020204" pitchFamily="34" charset="0"/>
              </a:rPr>
              <a:t>AgentCore</a:t>
            </a:r>
            <a:r>
              <a:rPr kumimoji="0" lang="en-US" sz="1600" b="0" i="0" u="none" strike="noStrike" kern="1200" cap="none" spc="0" normalizeH="0" baseline="0" noProof="0">
                <a:ln>
                  <a:noFill/>
                </a:ln>
                <a:solidFill>
                  <a:schemeClr val="tx1"/>
                </a:solidFill>
                <a:effectLst/>
                <a:uLnTx/>
                <a:uFillTx/>
                <a:ea typeface="Amazon Ember Light" panose="020B0403020204020204" pitchFamily="34" charset="0"/>
                <a:cs typeface="Amazon Ember Light" panose="020B0403020204020204" pitchFamily="34" charset="0"/>
              </a:rPr>
              <a:t> Gateway</a:t>
            </a:r>
          </a:p>
        </p:txBody>
      </p:sp>
      <p:sp>
        <p:nvSpPr>
          <p:cNvPr id="7" name="Rounded Rectangle 6">
            <a:extLst>
              <a:ext uri="{FF2B5EF4-FFF2-40B4-BE49-F238E27FC236}">
                <a16:creationId xmlns:a16="http://schemas.microsoft.com/office/drawing/2014/main" id="{2EED82CB-9691-4347-AC24-246E0B1000C9}"/>
              </a:ext>
            </a:extLst>
          </p:cNvPr>
          <p:cNvSpPr/>
          <p:nvPr/>
        </p:nvSpPr>
        <p:spPr>
          <a:xfrm>
            <a:off x="5019322" y="2726217"/>
            <a:ext cx="1756506" cy="642382"/>
          </a:xfrm>
          <a:prstGeom prst="roundRect">
            <a:avLst>
              <a:gd name="adj" fmla="val 14762"/>
            </a:avLst>
          </a:prstGeom>
          <a:solidFill>
            <a:schemeClr val="bg2"/>
          </a:solidFill>
          <a:ln>
            <a:gradFill flip="none" rotWithShape="1">
              <a:gsLst>
                <a:gs pos="0">
                  <a:schemeClr val="accent2"/>
                </a:gs>
                <a:gs pos="70000">
                  <a:schemeClr val="accent4"/>
                </a:gs>
              </a:gsLst>
              <a:path path="circle">
                <a:fillToRect l="100000" t="100000"/>
              </a:path>
              <a:tileRect r="-100000" b="-100000"/>
            </a:gradFill>
          </a:ln>
        </p:spPr>
        <p:style>
          <a:lnRef idx="2">
            <a:schemeClr val="accent1"/>
          </a:lnRef>
          <a:fillRef idx="1">
            <a:schemeClr val="lt1"/>
          </a:fillRef>
          <a:effectRef idx="0">
            <a:schemeClr val="accent1"/>
          </a:effectRef>
          <a:fontRef idx="minor">
            <a:schemeClr val="dk1"/>
          </a:fontRef>
        </p:style>
        <p:txBody>
          <a:bodyPr lIns="91440" tIns="0" rIns="91440" bIns="0" rtlCol="0" anchor="ctr" anchorCtr="0"/>
          <a:lstStyle/>
          <a:p>
            <a:pPr algn="ctr"/>
            <a:r>
              <a:rPr lang="en-US" sz="1600">
                <a:solidFill>
                  <a:schemeClr val="tx1"/>
                </a:solidFill>
                <a:ea typeface="Amazon Ember Light" panose="020B0403020204020204" pitchFamily="34" charset="0"/>
                <a:cs typeface="Amazon Ember Light" panose="020B0403020204020204" pitchFamily="34" charset="0"/>
              </a:rPr>
              <a:t>API Endpoint Target</a:t>
            </a:r>
          </a:p>
        </p:txBody>
      </p:sp>
      <p:sp>
        <p:nvSpPr>
          <p:cNvPr id="10" name="Rounded Rectangle 9">
            <a:extLst>
              <a:ext uri="{FF2B5EF4-FFF2-40B4-BE49-F238E27FC236}">
                <a16:creationId xmlns:a16="http://schemas.microsoft.com/office/drawing/2014/main" id="{37EB7134-F491-7F5A-0516-9C0A9E733971}"/>
              </a:ext>
            </a:extLst>
          </p:cNvPr>
          <p:cNvSpPr/>
          <p:nvPr/>
        </p:nvSpPr>
        <p:spPr>
          <a:xfrm>
            <a:off x="5019322" y="4028660"/>
            <a:ext cx="1705428" cy="642382"/>
          </a:xfrm>
          <a:prstGeom prst="roundRect">
            <a:avLst>
              <a:gd name="adj" fmla="val 14762"/>
            </a:avLst>
          </a:prstGeom>
          <a:solidFill>
            <a:schemeClr val="bg2"/>
          </a:solidFill>
          <a:ln>
            <a:gradFill flip="none" rotWithShape="1">
              <a:gsLst>
                <a:gs pos="0">
                  <a:schemeClr val="accent6"/>
                </a:gs>
                <a:gs pos="70000">
                  <a:schemeClr val="accent3"/>
                </a:gs>
              </a:gsLst>
              <a:path path="circle">
                <a:fillToRect l="100000" t="100000"/>
              </a:path>
              <a:tileRect r="-100000" b="-100000"/>
            </a:gradFill>
          </a:ln>
        </p:spPr>
        <p:style>
          <a:lnRef idx="2">
            <a:schemeClr val="accent1"/>
          </a:lnRef>
          <a:fillRef idx="1">
            <a:schemeClr val="lt1"/>
          </a:fillRef>
          <a:effectRef idx="0">
            <a:schemeClr val="accent1"/>
          </a:effectRef>
          <a:fontRef idx="minor">
            <a:schemeClr val="dk1"/>
          </a:fontRef>
        </p:style>
        <p:txBody>
          <a:bodyPr lIns="91440" tIns="0" rIns="91440" bIns="0" rtlCol="0" anchor="ctr" anchorCtr="0"/>
          <a:lstStyle/>
          <a:p>
            <a:pPr algn="ctr"/>
            <a:r>
              <a:rPr lang="en-US" sz="1600">
                <a:solidFill>
                  <a:schemeClr val="tx1"/>
                </a:solidFill>
                <a:ea typeface="Amazon Ember Light" panose="020B0403020204020204" pitchFamily="34" charset="0"/>
                <a:cs typeface="Amazon Ember Light" panose="020B0403020204020204" pitchFamily="34" charset="0"/>
              </a:rPr>
              <a:t>AWS Lambda Target</a:t>
            </a:r>
          </a:p>
        </p:txBody>
      </p:sp>
      <p:cxnSp>
        <p:nvCxnSpPr>
          <p:cNvPr id="11" name="Straight Arrow Connector 10">
            <a:extLst>
              <a:ext uri="{FF2B5EF4-FFF2-40B4-BE49-F238E27FC236}">
                <a16:creationId xmlns:a16="http://schemas.microsoft.com/office/drawing/2014/main" id="{7BEB2C63-4E30-A21E-63AC-23917FD6BFD9}"/>
              </a:ext>
            </a:extLst>
          </p:cNvPr>
          <p:cNvCxnSpPr>
            <a:cxnSpLocks/>
            <a:stCxn id="5" idx="3"/>
          </p:cNvCxnSpPr>
          <p:nvPr/>
        </p:nvCxnSpPr>
        <p:spPr>
          <a:xfrm>
            <a:off x="2085888" y="3865879"/>
            <a:ext cx="1067937" cy="0"/>
          </a:xfrm>
          <a:prstGeom prst="straightConnector1">
            <a:avLst/>
          </a:prstGeom>
          <a:ln w="19050" cap="rnd">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93C14137-9348-1A69-1AA9-16A3EB389A47}"/>
              </a:ext>
            </a:extLst>
          </p:cNvPr>
          <p:cNvSpPr txBox="1"/>
          <p:nvPr/>
        </p:nvSpPr>
        <p:spPr>
          <a:xfrm>
            <a:off x="9201152" y="2724242"/>
            <a:ext cx="2374319" cy="646331"/>
          </a:xfrm>
          <a:prstGeom prst="rect">
            <a:avLst/>
          </a:prstGeom>
          <a:noFill/>
        </p:spPr>
        <p:txBody>
          <a:bodyPr wrap="square" lIns="0" rIns="0" rtlCol="0">
            <a:spAutoFit/>
          </a:bodyPr>
          <a:lstStyle/>
          <a:p>
            <a:pPr marL="0" marR="0" lvl="0" indent="0" algn="l" defTabSz="914400" rtl="0" eaLnBrk="1" fontAlgn="auto" latinLnBrk="0" hangingPunct="1">
              <a:lnSpc>
                <a:spcPct val="100000"/>
              </a:lnSpc>
              <a:spcBef>
                <a:spcPts val="540"/>
              </a:spcBef>
              <a:spcAft>
                <a:spcPts val="0"/>
              </a:spcAft>
              <a:buClrTx/>
              <a:buSzTx/>
              <a:buFontTx/>
              <a:buNone/>
              <a:tabLst/>
              <a:defRPr/>
            </a:pPr>
            <a:r>
              <a:rPr kumimoji="0" lang="en-US" sz="1800" b="0" i="0" u="none" strike="noStrike" kern="1200" cap="none" spc="0" normalizeH="0" baseline="0" noProof="0">
                <a:ln>
                  <a:noFill/>
                </a:ln>
                <a:solidFill>
                  <a:srgbClr val="FFFFFF"/>
                </a:solidFill>
                <a:effectLst/>
                <a:uLnTx/>
                <a:uFillTx/>
                <a:ea typeface="Amazon Ember Light" panose="020B0403020204020204" pitchFamily="34" charset="0"/>
                <a:cs typeface="Amazon Ember Light" panose="020B0403020204020204" pitchFamily="34" charset="0"/>
              </a:rPr>
              <a:t>RESTful services with OpenAPI schema</a:t>
            </a:r>
          </a:p>
        </p:txBody>
      </p:sp>
      <p:sp>
        <p:nvSpPr>
          <p:cNvPr id="13" name="TextBox 12">
            <a:extLst>
              <a:ext uri="{FF2B5EF4-FFF2-40B4-BE49-F238E27FC236}">
                <a16:creationId xmlns:a16="http://schemas.microsoft.com/office/drawing/2014/main" id="{6571B7E9-F0CF-7C7A-3220-E7A2E180DE69}"/>
              </a:ext>
            </a:extLst>
          </p:cNvPr>
          <p:cNvSpPr txBox="1"/>
          <p:nvPr/>
        </p:nvSpPr>
        <p:spPr>
          <a:xfrm>
            <a:off x="9201152" y="4165185"/>
            <a:ext cx="2029415" cy="369332"/>
          </a:xfrm>
          <a:prstGeom prst="rect">
            <a:avLst/>
          </a:prstGeom>
          <a:noFill/>
        </p:spPr>
        <p:txBody>
          <a:bodyPr wrap="square" lIns="0" rIns="0" rtlCol="0">
            <a:spAutoFit/>
          </a:bodyPr>
          <a:lstStyle/>
          <a:p>
            <a:pPr marL="0" marR="0" lvl="0" indent="0" algn="l" defTabSz="914400" rtl="0" eaLnBrk="1" fontAlgn="auto" latinLnBrk="0" hangingPunct="1">
              <a:lnSpc>
                <a:spcPct val="100000"/>
              </a:lnSpc>
              <a:spcBef>
                <a:spcPts val="540"/>
              </a:spcBef>
              <a:spcAft>
                <a:spcPts val="0"/>
              </a:spcAft>
              <a:buClrTx/>
              <a:buSzTx/>
              <a:buFontTx/>
              <a:buNone/>
              <a:tabLst/>
              <a:defRPr/>
            </a:pPr>
            <a:r>
              <a:rPr kumimoji="0" lang="en-US" sz="1800" b="0" i="0" u="none" strike="noStrike" kern="1200" cap="none" spc="0" normalizeH="0" baseline="0" noProof="0">
                <a:ln>
                  <a:noFill/>
                </a:ln>
                <a:solidFill>
                  <a:srgbClr val="FFFFFF"/>
                </a:solidFill>
                <a:effectLst/>
                <a:uLnTx/>
                <a:uFillTx/>
                <a:ea typeface="Amazon Ember Light" panose="020B0403020204020204" pitchFamily="34" charset="0"/>
                <a:cs typeface="Amazon Ember Light" panose="020B0403020204020204" pitchFamily="34" charset="0"/>
              </a:rPr>
              <a:t>Lambda functions</a:t>
            </a:r>
          </a:p>
        </p:txBody>
      </p:sp>
      <p:sp>
        <p:nvSpPr>
          <p:cNvPr id="14" name="Rectangle 13">
            <a:extLst>
              <a:ext uri="{FF2B5EF4-FFF2-40B4-BE49-F238E27FC236}">
                <a16:creationId xmlns:a16="http://schemas.microsoft.com/office/drawing/2014/main" id="{3B733AA2-5603-6101-B498-04814214ACF5}"/>
              </a:ext>
            </a:extLst>
          </p:cNvPr>
          <p:cNvSpPr/>
          <p:nvPr/>
        </p:nvSpPr>
        <p:spPr>
          <a:xfrm>
            <a:off x="7780573" y="2533289"/>
            <a:ext cx="1219200" cy="276999"/>
          </a:xfrm>
          <a:prstGeom prst="rect">
            <a:avLst/>
          </a:prstGeom>
          <a:solidFill>
            <a:schemeClr val="bg2"/>
          </a:solidFill>
          <a:ln w="19050">
            <a:solidFill>
              <a:schemeClr val="accent4"/>
            </a:solid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ea typeface="Amazon Ember Light" panose="020B0403020204020204" pitchFamily="34" charset="0"/>
                <a:cs typeface="Amazon Ember Light" panose="020B0403020204020204" pitchFamily="34" charset="0"/>
              </a:rPr>
              <a:t>Tool 1</a:t>
            </a:r>
          </a:p>
        </p:txBody>
      </p:sp>
      <p:sp>
        <p:nvSpPr>
          <p:cNvPr id="15" name="Rectangle 14">
            <a:extLst>
              <a:ext uri="{FF2B5EF4-FFF2-40B4-BE49-F238E27FC236}">
                <a16:creationId xmlns:a16="http://schemas.microsoft.com/office/drawing/2014/main" id="{0B129B0B-E873-A2C3-DFDF-9F70E6DD9B1C}"/>
              </a:ext>
            </a:extLst>
          </p:cNvPr>
          <p:cNvSpPr/>
          <p:nvPr/>
        </p:nvSpPr>
        <p:spPr>
          <a:xfrm>
            <a:off x="7780573" y="2908909"/>
            <a:ext cx="1219200" cy="276999"/>
          </a:xfrm>
          <a:prstGeom prst="rect">
            <a:avLst/>
          </a:prstGeom>
          <a:solidFill>
            <a:schemeClr val="bg2"/>
          </a:solidFill>
          <a:ln w="19050">
            <a:solidFill>
              <a:schemeClr val="accent4"/>
            </a:solid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ea typeface="Amazon Ember Light" panose="020B0403020204020204" pitchFamily="34" charset="0"/>
                <a:cs typeface="Amazon Ember Light" panose="020B0403020204020204" pitchFamily="34" charset="0"/>
              </a:rPr>
              <a:t>Tool 2</a:t>
            </a:r>
          </a:p>
        </p:txBody>
      </p:sp>
      <p:sp>
        <p:nvSpPr>
          <p:cNvPr id="16" name="Rectangle 15">
            <a:extLst>
              <a:ext uri="{FF2B5EF4-FFF2-40B4-BE49-F238E27FC236}">
                <a16:creationId xmlns:a16="http://schemas.microsoft.com/office/drawing/2014/main" id="{C74CE8DC-E9F7-605C-341E-41486E1007F0}"/>
              </a:ext>
            </a:extLst>
          </p:cNvPr>
          <p:cNvSpPr/>
          <p:nvPr/>
        </p:nvSpPr>
        <p:spPr>
          <a:xfrm>
            <a:off x="7758597" y="3835904"/>
            <a:ext cx="1241175" cy="276999"/>
          </a:xfrm>
          <a:prstGeom prst="rect">
            <a:avLst/>
          </a:prstGeom>
          <a:solidFill>
            <a:schemeClr val="bg2"/>
          </a:solidFill>
          <a:ln w="19050">
            <a:solidFill>
              <a:schemeClr val="accent3"/>
            </a:solidFill>
          </a:ln>
        </p:spPr>
        <p:style>
          <a:lnRef idx="0">
            <a:scrgbClr r="0" g="0" b="0"/>
          </a:lnRef>
          <a:fillRef idx="0">
            <a:scrgbClr r="0" g="0" b="0"/>
          </a:fillRef>
          <a:effectRef idx="0">
            <a:scrgbClr r="0" g="0" b="0"/>
          </a:effectRef>
          <a:fontRef idx="minor">
            <a:schemeClr val="lt1"/>
          </a:fontRef>
        </p:style>
        <p:txBody>
          <a:bodyPr rtlCol="0" anchor="ctr"/>
          <a:lstStyle/>
          <a:p>
            <a:pPr algn="ctr"/>
            <a:r>
              <a:rPr lang="en-US" sz="1400">
                <a:solidFill>
                  <a:srgbClr val="FFFFFF"/>
                </a:solidFill>
                <a:ea typeface="Amazon Ember Light" panose="020B0403020204020204" pitchFamily="34" charset="0"/>
                <a:cs typeface="Amazon Ember Light" panose="020B0403020204020204" pitchFamily="34" charset="0"/>
              </a:rPr>
              <a:t>Tool 4</a:t>
            </a:r>
          </a:p>
        </p:txBody>
      </p:sp>
      <p:sp>
        <p:nvSpPr>
          <p:cNvPr id="17" name="Rectangle 16">
            <a:extLst>
              <a:ext uri="{FF2B5EF4-FFF2-40B4-BE49-F238E27FC236}">
                <a16:creationId xmlns:a16="http://schemas.microsoft.com/office/drawing/2014/main" id="{027AB90D-EBA1-FA02-35D2-A5ACB045724E}"/>
              </a:ext>
            </a:extLst>
          </p:cNvPr>
          <p:cNvSpPr/>
          <p:nvPr/>
        </p:nvSpPr>
        <p:spPr>
          <a:xfrm>
            <a:off x="7758597" y="4211352"/>
            <a:ext cx="1241175" cy="276999"/>
          </a:xfrm>
          <a:prstGeom prst="rect">
            <a:avLst/>
          </a:prstGeom>
          <a:solidFill>
            <a:schemeClr val="bg2"/>
          </a:solidFill>
          <a:ln w="19050">
            <a:solidFill>
              <a:schemeClr val="accent3"/>
            </a:solidFill>
          </a:ln>
        </p:spPr>
        <p:style>
          <a:lnRef idx="0">
            <a:scrgbClr r="0" g="0" b="0"/>
          </a:lnRef>
          <a:fillRef idx="0">
            <a:scrgbClr r="0" g="0" b="0"/>
          </a:fillRef>
          <a:effectRef idx="0">
            <a:scrgbClr r="0" g="0" b="0"/>
          </a:effectRef>
          <a:fontRef idx="minor">
            <a:schemeClr val="lt1"/>
          </a:fontRef>
        </p:style>
        <p:txBody>
          <a:bodyPr rtlCol="0" anchor="ctr"/>
          <a:lstStyle/>
          <a:p>
            <a:pPr algn="ctr"/>
            <a:r>
              <a:rPr lang="en-US" sz="1400">
                <a:solidFill>
                  <a:srgbClr val="FFFFFF"/>
                </a:solidFill>
                <a:ea typeface="Amazon Ember Light" panose="020B0403020204020204" pitchFamily="34" charset="0"/>
                <a:cs typeface="Amazon Ember Light" panose="020B0403020204020204" pitchFamily="34" charset="0"/>
              </a:rPr>
              <a:t>Tool 5</a:t>
            </a:r>
          </a:p>
        </p:txBody>
      </p:sp>
      <p:sp>
        <p:nvSpPr>
          <p:cNvPr id="18" name="Rectangle 17">
            <a:extLst>
              <a:ext uri="{FF2B5EF4-FFF2-40B4-BE49-F238E27FC236}">
                <a16:creationId xmlns:a16="http://schemas.microsoft.com/office/drawing/2014/main" id="{6121F684-30EC-B6C5-4A5A-A4090067DF2B}"/>
              </a:ext>
            </a:extLst>
          </p:cNvPr>
          <p:cNvSpPr/>
          <p:nvPr/>
        </p:nvSpPr>
        <p:spPr>
          <a:xfrm>
            <a:off x="7758597" y="4586800"/>
            <a:ext cx="1241175" cy="276999"/>
          </a:xfrm>
          <a:prstGeom prst="rect">
            <a:avLst/>
          </a:prstGeom>
          <a:solidFill>
            <a:schemeClr val="bg2"/>
          </a:solidFill>
          <a:ln w="19050">
            <a:solidFill>
              <a:schemeClr val="accent3"/>
            </a:solidFill>
          </a:ln>
        </p:spPr>
        <p:style>
          <a:lnRef idx="0">
            <a:scrgbClr r="0" g="0" b="0"/>
          </a:lnRef>
          <a:fillRef idx="0">
            <a:scrgbClr r="0" g="0" b="0"/>
          </a:fillRef>
          <a:effectRef idx="0">
            <a:scrgbClr r="0" g="0" b="0"/>
          </a:effectRef>
          <a:fontRef idx="minor">
            <a:schemeClr val="lt1"/>
          </a:fontRef>
        </p:style>
        <p:txBody>
          <a:bodyPr rtlCol="0" anchor="ctr"/>
          <a:lstStyle/>
          <a:p>
            <a:pPr algn="ctr"/>
            <a:r>
              <a:rPr lang="en-US" sz="1400">
                <a:solidFill>
                  <a:srgbClr val="FFFFFF"/>
                </a:solidFill>
                <a:ea typeface="Amazon Ember Light" panose="020B0403020204020204" pitchFamily="34" charset="0"/>
                <a:cs typeface="Amazon Ember Light" panose="020B0403020204020204" pitchFamily="34" charset="0"/>
              </a:rPr>
              <a:t>Tool 6</a:t>
            </a:r>
          </a:p>
        </p:txBody>
      </p:sp>
      <p:cxnSp>
        <p:nvCxnSpPr>
          <p:cNvPr id="19" name="Curved Connector 29">
            <a:extLst>
              <a:ext uri="{FF2B5EF4-FFF2-40B4-BE49-F238E27FC236}">
                <a16:creationId xmlns:a16="http://schemas.microsoft.com/office/drawing/2014/main" id="{3C4AF4AE-9C42-F461-FD3A-52DA704F3C65}"/>
              </a:ext>
            </a:extLst>
          </p:cNvPr>
          <p:cNvCxnSpPr>
            <a:cxnSpLocks/>
            <a:endCxn id="7" idx="1"/>
          </p:cNvCxnSpPr>
          <p:nvPr/>
        </p:nvCxnSpPr>
        <p:spPr>
          <a:xfrm>
            <a:off x="4735002" y="3047408"/>
            <a:ext cx="284320" cy="0"/>
          </a:xfrm>
          <a:prstGeom prst="straightConnector1">
            <a:avLst/>
          </a:prstGeom>
          <a:ln w="12700" cap="rnd">
            <a:solidFill>
              <a:schemeClr val="tx1"/>
            </a:solidFill>
            <a:tailEnd type="arrow" w="med" len="sm"/>
          </a:ln>
        </p:spPr>
        <p:style>
          <a:lnRef idx="1">
            <a:schemeClr val="accent1"/>
          </a:lnRef>
          <a:fillRef idx="0">
            <a:schemeClr val="accent1"/>
          </a:fillRef>
          <a:effectRef idx="0">
            <a:schemeClr val="accent1"/>
          </a:effectRef>
          <a:fontRef idx="minor">
            <a:schemeClr val="tx1"/>
          </a:fontRef>
        </p:style>
      </p:cxnSp>
      <p:cxnSp>
        <p:nvCxnSpPr>
          <p:cNvPr id="20" name="Curved Connector 30">
            <a:extLst>
              <a:ext uri="{FF2B5EF4-FFF2-40B4-BE49-F238E27FC236}">
                <a16:creationId xmlns:a16="http://schemas.microsoft.com/office/drawing/2014/main" id="{514EE4C8-2A4B-5AD1-672D-BD98A1D25730}"/>
              </a:ext>
            </a:extLst>
          </p:cNvPr>
          <p:cNvCxnSpPr>
            <a:cxnSpLocks/>
            <a:endCxn id="10" idx="1"/>
          </p:cNvCxnSpPr>
          <p:nvPr/>
        </p:nvCxnSpPr>
        <p:spPr>
          <a:xfrm>
            <a:off x="4735002" y="4349851"/>
            <a:ext cx="284320" cy="0"/>
          </a:xfrm>
          <a:prstGeom prst="straightConnector1">
            <a:avLst/>
          </a:prstGeom>
          <a:ln w="12700" cap="rnd">
            <a:solidFill>
              <a:schemeClr val="tx1"/>
            </a:solidFill>
            <a:tailEnd type="arrow" w="med" len="sm"/>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531E10AC-60C9-C5CE-2D53-C62685DE37ED}"/>
              </a:ext>
            </a:extLst>
          </p:cNvPr>
          <p:cNvCxnSpPr>
            <a:cxnSpLocks/>
            <a:stCxn id="7" idx="3"/>
            <a:endCxn id="15" idx="1"/>
          </p:cNvCxnSpPr>
          <p:nvPr/>
        </p:nvCxnSpPr>
        <p:spPr>
          <a:xfrm>
            <a:off x="6775828" y="3047408"/>
            <a:ext cx="1004745" cy="1"/>
          </a:xfrm>
          <a:prstGeom prst="straightConnector1">
            <a:avLst/>
          </a:prstGeom>
          <a:ln w="12700" cap="flat">
            <a:solidFill>
              <a:schemeClr val="tx1"/>
            </a:solidFill>
            <a:tailEnd type="arrow" w="med" len="sm"/>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D0D9709C-6343-9BE2-8851-C92857F5521D}"/>
              </a:ext>
            </a:extLst>
          </p:cNvPr>
          <p:cNvCxnSpPr>
            <a:cxnSpLocks/>
            <a:stCxn id="10" idx="3"/>
            <a:endCxn id="17" idx="1"/>
          </p:cNvCxnSpPr>
          <p:nvPr/>
        </p:nvCxnSpPr>
        <p:spPr>
          <a:xfrm>
            <a:off x="6724750" y="4349851"/>
            <a:ext cx="1033847" cy="1"/>
          </a:xfrm>
          <a:prstGeom prst="straightConnector1">
            <a:avLst/>
          </a:prstGeom>
          <a:ln w="12700" cap="flat">
            <a:solidFill>
              <a:schemeClr val="tx1"/>
            </a:solidFill>
            <a:tailEnd type="arrow" w="med" len="sm"/>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6205B656-DDF0-41B1-3D08-A531F639AB1A}"/>
              </a:ext>
            </a:extLst>
          </p:cNvPr>
          <p:cNvSpPr txBox="1"/>
          <p:nvPr/>
        </p:nvSpPr>
        <p:spPr>
          <a:xfrm>
            <a:off x="2372192" y="3452277"/>
            <a:ext cx="495328" cy="338554"/>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ea typeface="Amazon Ember Light" panose="020B0403020204020204" pitchFamily="34" charset="0"/>
                <a:cs typeface="Amazon Ember Light" panose="020B0403020204020204" pitchFamily="34" charset="0"/>
              </a:rPr>
              <a:t>/mcp</a:t>
            </a:r>
          </a:p>
        </p:txBody>
      </p:sp>
      <p:sp>
        <p:nvSpPr>
          <p:cNvPr id="24" name="Rectangle 23">
            <a:extLst>
              <a:ext uri="{FF2B5EF4-FFF2-40B4-BE49-F238E27FC236}">
                <a16:creationId xmlns:a16="http://schemas.microsoft.com/office/drawing/2014/main" id="{C8EE7507-5841-4EDA-8361-968F27A42E2C}"/>
              </a:ext>
            </a:extLst>
          </p:cNvPr>
          <p:cNvSpPr/>
          <p:nvPr/>
        </p:nvSpPr>
        <p:spPr>
          <a:xfrm>
            <a:off x="7780573" y="3284528"/>
            <a:ext cx="1219200" cy="276999"/>
          </a:xfrm>
          <a:prstGeom prst="rect">
            <a:avLst/>
          </a:prstGeom>
          <a:solidFill>
            <a:schemeClr val="bg2"/>
          </a:solidFill>
          <a:ln w="19050">
            <a:solidFill>
              <a:schemeClr val="accent4"/>
            </a:solid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ea typeface="Amazon Ember Light" panose="020B0403020204020204" pitchFamily="34" charset="0"/>
                <a:cs typeface="Amazon Ember Light" panose="020B0403020204020204" pitchFamily="34" charset="0"/>
              </a:rPr>
              <a:t>Tool 3</a:t>
            </a:r>
          </a:p>
        </p:txBody>
      </p:sp>
      <p:sp>
        <p:nvSpPr>
          <p:cNvPr id="25" name="TextBox 24">
            <a:extLst>
              <a:ext uri="{FF2B5EF4-FFF2-40B4-BE49-F238E27FC236}">
                <a16:creationId xmlns:a16="http://schemas.microsoft.com/office/drawing/2014/main" id="{448EC222-B99E-41C8-FCC2-EE8118ADE023}"/>
              </a:ext>
            </a:extLst>
          </p:cNvPr>
          <p:cNvSpPr txBox="1"/>
          <p:nvPr/>
        </p:nvSpPr>
        <p:spPr>
          <a:xfrm>
            <a:off x="8516222" y="2046864"/>
            <a:ext cx="2197717" cy="369332"/>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chemeClr val="accent1"/>
                </a:solidFill>
                <a:effectLst/>
                <a:uLnTx/>
                <a:uFillTx/>
                <a:ea typeface="Amazon Ember Light" panose="020B0403020204020204" pitchFamily="34" charset="0"/>
                <a:cs typeface="Amazon Ember Light" panose="020B0403020204020204" pitchFamily="34" charset="0"/>
              </a:rPr>
              <a:t>APIs, tools, resources</a:t>
            </a:r>
          </a:p>
        </p:txBody>
      </p:sp>
      <p:grpSp>
        <p:nvGrpSpPr>
          <p:cNvPr id="26" name="Group 25">
            <a:extLst>
              <a:ext uri="{FF2B5EF4-FFF2-40B4-BE49-F238E27FC236}">
                <a16:creationId xmlns:a16="http://schemas.microsoft.com/office/drawing/2014/main" id="{1CEDBFFF-02F1-E1A4-1A9D-87DD74119FB1}"/>
              </a:ext>
            </a:extLst>
          </p:cNvPr>
          <p:cNvGrpSpPr>
            <a:grpSpLocks noChangeAspect="1"/>
          </p:cNvGrpSpPr>
          <p:nvPr/>
        </p:nvGrpSpPr>
        <p:grpSpPr>
          <a:xfrm>
            <a:off x="923579" y="2514024"/>
            <a:ext cx="885735" cy="685800"/>
            <a:chOff x="4533600" y="4658437"/>
            <a:chExt cx="1179158" cy="912988"/>
          </a:xfrm>
        </p:grpSpPr>
        <p:sp>
          <p:nvSpPr>
            <p:cNvPr id="27" name="Freeform: Shape 5">
              <a:extLst>
                <a:ext uri="{FF2B5EF4-FFF2-40B4-BE49-F238E27FC236}">
                  <a16:creationId xmlns:a16="http://schemas.microsoft.com/office/drawing/2014/main" id="{FA4B358F-C182-0C65-EB16-5099AC3ACE51}"/>
                </a:ext>
              </a:extLst>
            </p:cNvPr>
            <p:cNvSpPr/>
            <p:nvPr/>
          </p:nvSpPr>
          <p:spPr>
            <a:xfrm>
              <a:off x="4633694" y="4658437"/>
              <a:ext cx="1079064" cy="912988"/>
            </a:xfrm>
            <a:custGeom>
              <a:avLst/>
              <a:gdLst>
                <a:gd name="connsiteX0" fmla="*/ 681102 w 1079064"/>
                <a:gd name="connsiteY0" fmla="*/ 209921 h 912988"/>
                <a:gd name="connsiteX1" fmla="*/ 681102 w 1079064"/>
                <a:gd name="connsiteY1" fmla="*/ 68394 h 912988"/>
                <a:gd name="connsiteX2" fmla="*/ 681102 w 1079064"/>
                <a:gd name="connsiteY2" fmla="*/ 847092 h 912988"/>
                <a:gd name="connsiteX3" fmla="*/ 581008 w 1079064"/>
                <a:gd name="connsiteY3" fmla="*/ 786020 h 912988"/>
                <a:gd name="connsiteX4" fmla="*/ 451628 w 1079064"/>
                <a:gd name="connsiteY4" fmla="*/ 852692 h 912988"/>
                <a:gd name="connsiteX5" fmla="*/ 566365 w 1079064"/>
                <a:gd name="connsiteY5" fmla="*/ 912989 h 912988"/>
                <a:gd name="connsiteX6" fmla="*/ 795839 w 1079064"/>
                <a:gd name="connsiteY6" fmla="*/ 781196 h 912988"/>
                <a:gd name="connsiteX7" fmla="*/ 795839 w 1079064"/>
                <a:gd name="connsiteY7" fmla="*/ 754321 h 912988"/>
                <a:gd name="connsiteX8" fmla="*/ 795839 w 1079064"/>
                <a:gd name="connsiteY8" fmla="*/ 207509 h 912988"/>
                <a:gd name="connsiteX9" fmla="*/ 795839 w 1079064"/>
                <a:gd name="connsiteY9" fmla="*/ 132999 h 912988"/>
                <a:gd name="connsiteX10" fmla="*/ 566365 w 1079064"/>
                <a:gd name="connsiteY10" fmla="*/ 0 h 912988"/>
                <a:gd name="connsiteX11" fmla="*/ 451628 w 1079064"/>
                <a:gd name="connsiteY11" fmla="*/ 75802 h 912988"/>
                <a:gd name="connsiteX12" fmla="*/ 229475 w 1079064"/>
                <a:gd name="connsiteY12" fmla="*/ 341800 h 912988"/>
                <a:gd name="connsiteX13" fmla="*/ 114737 w 1079064"/>
                <a:gd name="connsiteY13" fmla="*/ 285637 h 912988"/>
                <a:gd name="connsiteX14" fmla="*/ 229475 w 1079064"/>
                <a:gd name="connsiteY14" fmla="*/ 209921 h 912988"/>
                <a:gd name="connsiteX15" fmla="*/ 229475 w 1079064"/>
                <a:gd name="connsiteY15" fmla="*/ 68394 h 912988"/>
                <a:gd name="connsiteX16" fmla="*/ 0 w 1079064"/>
                <a:gd name="connsiteY16" fmla="*/ 463859 h 912988"/>
                <a:gd name="connsiteX17" fmla="*/ 109827 w 1079064"/>
                <a:gd name="connsiteY17" fmla="*/ 397963 h 912988"/>
                <a:gd name="connsiteX18" fmla="*/ 227063 w 1079064"/>
                <a:gd name="connsiteY18" fmla="*/ 849591 h 912988"/>
                <a:gd name="connsiteX19" fmla="*/ 329568 w 1079064"/>
                <a:gd name="connsiteY19" fmla="*/ 786106 h 912988"/>
                <a:gd name="connsiteX20" fmla="*/ 165990 w 1079064"/>
                <a:gd name="connsiteY20" fmla="*/ 810483 h 912988"/>
                <a:gd name="connsiteX21" fmla="*/ 342403 w 1079064"/>
                <a:gd name="connsiteY21" fmla="*/ 912989 h 912988"/>
                <a:gd name="connsiteX22" fmla="*/ 456451 w 1079064"/>
                <a:gd name="connsiteY22" fmla="*/ 852089 h 912988"/>
                <a:gd name="connsiteX23" fmla="*/ 456537 w 1079064"/>
                <a:gd name="connsiteY23" fmla="*/ 75889 h 912988"/>
                <a:gd name="connsiteX24" fmla="*/ 342403 w 1079064"/>
                <a:gd name="connsiteY24" fmla="*/ 0 h 912988"/>
                <a:gd name="connsiteX25" fmla="*/ 114134 w 1079064"/>
                <a:gd name="connsiteY25" fmla="*/ 133085 h 912988"/>
                <a:gd name="connsiteX26" fmla="*/ 114134 w 1079064"/>
                <a:gd name="connsiteY26" fmla="*/ 284862 h 912988"/>
                <a:gd name="connsiteX27" fmla="*/ 0 w 1079064"/>
                <a:gd name="connsiteY27" fmla="*/ 343437 h 912988"/>
                <a:gd name="connsiteX28" fmla="*/ 0 w 1079064"/>
                <a:gd name="connsiteY28" fmla="*/ 515112 h 912988"/>
                <a:gd name="connsiteX29" fmla="*/ 771462 w 1079064"/>
                <a:gd name="connsiteY29" fmla="*/ 684290 h 912988"/>
                <a:gd name="connsiteX30" fmla="*/ 785417 w 1079064"/>
                <a:gd name="connsiteY30" fmla="*/ 698244 h 912988"/>
                <a:gd name="connsiteX31" fmla="*/ 1065024 w 1079064"/>
                <a:gd name="connsiteY31" fmla="*/ 698244 h 912988"/>
                <a:gd name="connsiteX32" fmla="*/ 1078979 w 1079064"/>
                <a:gd name="connsiteY32" fmla="*/ 684290 h 912988"/>
                <a:gd name="connsiteX33" fmla="*/ 1078979 w 1079064"/>
                <a:gd name="connsiteY33" fmla="*/ 360837 h 912988"/>
                <a:gd name="connsiteX34" fmla="*/ 976473 w 1079064"/>
                <a:gd name="connsiteY34" fmla="*/ 258762 h 912988"/>
                <a:gd name="connsiteX35" fmla="*/ 785417 w 1079064"/>
                <a:gd name="connsiteY35" fmla="*/ 258762 h 912988"/>
                <a:gd name="connsiteX36" fmla="*/ 771462 w 1079064"/>
                <a:gd name="connsiteY36" fmla="*/ 272717 h 912988"/>
                <a:gd name="connsiteX37" fmla="*/ 771462 w 1079064"/>
                <a:gd name="connsiteY37" fmla="*/ 684290 h 912988"/>
                <a:gd name="connsiteX38" fmla="*/ 771462 w 1079064"/>
                <a:gd name="connsiteY38" fmla="*/ 684290 h 912988"/>
                <a:gd name="connsiteX39" fmla="*/ 976559 w 1079064"/>
                <a:gd name="connsiteY39" fmla="*/ 361354 h 912988"/>
                <a:gd name="connsiteX40" fmla="*/ 1079065 w 1079064"/>
                <a:gd name="connsiteY40" fmla="*/ 361354 h 912988"/>
                <a:gd name="connsiteX41" fmla="*/ 976559 w 1079064"/>
                <a:gd name="connsiteY41" fmla="*/ 258848 h 912988"/>
                <a:gd name="connsiteX42" fmla="*/ 976559 w 1079064"/>
                <a:gd name="connsiteY42" fmla="*/ 361354 h 912988"/>
                <a:gd name="connsiteX43" fmla="*/ 976559 w 1079064"/>
                <a:gd name="connsiteY43" fmla="*/ 361354 h 912988"/>
                <a:gd name="connsiteX44" fmla="*/ 817805 w 1079064"/>
                <a:gd name="connsiteY44" fmla="*/ 444306 h 912988"/>
                <a:gd name="connsiteX45" fmla="*/ 1032636 w 1079064"/>
                <a:gd name="connsiteY45" fmla="*/ 444306 h 912988"/>
                <a:gd name="connsiteX46" fmla="*/ 817805 w 1079064"/>
                <a:gd name="connsiteY46" fmla="*/ 502880 h 912988"/>
                <a:gd name="connsiteX47" fmla="*/ 1032636 w 1079064"/>
                <a:gd name="connsiteY47" fmla="*/ 502880 h 912988"/>
                <a:gd name="connsiteX48" fmla="*/ 817805 w 1079064"/>
                <a:gd name="connsiteY48" fmla="*/ 563953 h 912988"/>
                <a:gd name="connsiteX49" fmla="*/ 1032636 w 1079064"/>
                <a:gd name="connsiteY49" fmla="*/ 563953 h 912988"/>
                <a:gd name="connsiteX50" fmla="*/ 817805 w 1079064"/>
                <a:gd name="connsiteY50" fmla="*/ 622528 h 912988"/>
                <a:gd name="connsiteX51" fmla="*/ 1032636 w 1079064"/>
                <a:gd name="connsiteY51" fmla="*/ 622528 h 912988"/>
                <a:gd name="connsiteX52" fmla="*/ 817805 w 1079064"/>
                <a:gd name="connsiteY52" fmla="*/ 383319 h 912988"/>
                <a:gd name="connsiteX53" fmla="*/ 939864 w 1079064"/>
                <a:gd name="connsiteY53" fmla="*/ 383319 h 912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1079064" h="912988">
                  <a:moveTo>
                    <a:pt x="681102" y="209921"/>
                  </a:moveTo>
                  <a:lnTo>
                    <a:pt x="681102" y="68394"/>
                  </a:lnTo>
                  <a:moveTo>
                    <a:pt x="681102" y="847092"/>
                  </a:moveTo>
                  <a:lnTo>
                    <a:pt x="581008" y="786020"/>
                  </a:lnTo>
                  <a:moveTo>
                    <a:pt x="451628" y="852692"/>
                  </a:moveTo>
                  <a:lnTo>
                    <a:pt x="566365" y="912989"/>
                  </a:lnTo>
                  <a:lnTo>
                    <a:pt x="795839" y="781196"/>
                  </a:lnTo>
                  <a:lnTo>
                    <a:pt x="795839" y="754321"/>
                  </a:lnTo>
                  <a:moveTo>
                    <a:pt x="795839" y="207509"/>
                  </a:moveTo>
                  <a:lnTo>
                    <a:pt x="795839" y="132999"/>
                  </a:lnTo>
                  <a:lnTo>
                    <a:pt x="566365" y="0"/>
                  </a:lnTo>
                  <a:lnTo>
                    <a:pt x="451628" y="75802"/>
                  </a:lnTo>
                  <a:moveTo>
                    <a:pt x="229475" y="341800"/>
                  </a:moveTo>
                  <a:lnTo>
                    <a:pt x="114737" y="285637"/>
                  </a:lnTo>
                  <a:moveTo>
                    <a:pt x="229475" y="209921"/>
                  </a:moveTo>
                  <a:lnTo>
                    <a:pt x="229475" y="68394"/>
                  </a:lnTo>
                  <a:moveTo>
                    <a:pt x="0" y="463859"/>
                  </a:moveTo>
                  <a:lnTo>
                    <a:pt x="109827" y="397963"/>
                  </a:lnTo>
                  <a:moveTo>
                    <a:pt x="227063" y="849591"/>
                  </a:moveTo>
                  <a:lnTo>
                    <a:pt x="329568" y="786106"/>
                  </a:lnTo>
                  <a:moveTo>
                    <a:pt x="165990" y="810483"/>
                  </a:moveTo>
                  <a:lnTo>
                    <a:pt x="342403" y="912989"/>
                  </a:lnTo>
                  <a:lnTo>
                    <a:pt x="456451" y="852089"/>
                  </a:lnTo>
                  <a:moveTo>
                    <a:pt x="456537" y="75889"/>
                  </a:moveTo>
                  <a:lnTo>
                    <a:pt x="342403" y="0"/>
                  </a:lnTo>
                  <a:lnTo>
                    <a:pt x="114134" y="133085"/>
                  </a:lnTo>
                  <a:lnTo>
                    <a:pt x="114134" y="284862"/>
                  </a:lnTo>
                  <a:lnTo>
                    <a:pt x="0" y="343437"/>
                  </a:lnTo>
                  <a:lnTo>
                    <a:pt x="0" y="515112"/>
                  </a:lnTo>
                  <a:moveTo>
                    <a:pt x="771462" y="684290"/>
                  </a:moveTo>
                  <a:cubicBezTo>
                    <a:pt x="771462" y="692214"/>
                    <a:pt x="777492" y="698244"/>
                    <a:pt x="785417" y="698244"/>
                  </a:cubicBezTo>
                  <a:lnTo>
                    <a:pt x="1065024" y="698244"/>
                  </a:lnTo>
                  <a:cubicBezTo>
                    <a:pt x="1073035" y="698244"/>
                    <a:pt x="1078979" y="692300"/>
                    <a:pt x="1078979" y="684290"/>
                  </a:cubicBezTo>
                  <a:lnTo>
                    <a:pt x="1078979" y="360837"/>
                  </a:lnTo>
                  <a:lnTo>
                    <a:pt x="976473" y="258762"/>
                  </a:lnTo>
                  <a:lnTo>
                    <a:pt x="785417" y="258762"/>
                  </a:lnTo>
                  <a:cubicBezTo>
                    <a:pt x="777406" y="258762"/>
                    <a:pt x="771462" y="264706"/>
                    <a:pt x="771462" y="272717"/>
                  </a:cubicBezTo>
                  <a:lnTo>
                    <a:pt x="771462" y="684290"/>
                  </a:lnTo>
                  <a:lnTo>
                    <a:pt x="771462" y="684290"/>
                  </a:lnTo>
                  <a:close/>
                  <a:moveTo>
                    <a:pt x="976559" y="361354"/>
                  </a:moveTo>
                  <a:lnTo>
                    <a:pt x="1079065" y="361354"/>
                  </a:lnTo>
                  <a:lnTo>
                    <a:pt x="976559" y="258848"/>
                  </a:lnTo>
                  <a:lnTo>
                    <a:pt x="976559" y="361354"/>
                  </a:lnTo>
                  <a:lnTo>
                    <a:pt x="976559" y="361354"/>
                  </a:lnTo>
                  <a:close/>
                  <a:moveTo>
                    <a:pt x="817805" y="444306"/>
                  </a:moveTo>
                  <a:lnTo>
                    <a:pt x="1032636" y="444306"/>
                  </a:lnTo>
                  <a:moveTo>
                    <a:pt x="817805" y="502880"/>
                  </a:moveTo>
                  <a:lnTo>
                    <a:pt x="1032636" y="502880"/>
                  </a:lnTo>
                  <a:moveTo>
                    <a:pt x="817805" y="563953"/>
                  </a:moveTo>
                  <a:lnTo>
                    <a:pt x="1032636" y="563953"/>
                  </a:lnTo>
                  <a:moveTo>
                    <a:pt x="817805" y="622528"/>
                  </a:moveTo>
                  <a:lnTo>
                    <a:pt x="1032636" y="622528"/>
                  </a:lnTo>
                  <a:moveTo>
                    <a:pt x="817805" y="383319"/>
                  </a:moveTo>
                  <a:lnTo>
                    <a:pt x="939864" y="383319"/>
                  </a:lnTo>
                </a:path>
              </a:pathLst>
            </a:custGeom>
            <a:noFill/>
            <a:ln w="12700" cap="flat">
              <a:solidFill>
                <a:schemeClr val="tx1"/>
              </a:solidFill>
              <a:prstDash val="solid"/>
              <a:round/>
            </a:ln>
          </p:spPr>
          <p:txBody>
            <a:bodyPr rtlCol="0" anchor="ctr"/>
            <a:lstStyle/>
            <a:p>
              <a:endParaRPr lang="en-US"/>
            </a:p>
          </p:txBody>
        </p:sp>
        <p:sp>
          <p:nvSpPr>
            <p:cNvPr id="28" name="Freeform: Shape 6">
              <a:extLst>
                <a:ext uri="{FF2B5EF4-FFF2-40B4-BE49-F238E27FC236}">
                  <a16:creationId xmlns:a16="http://schemas.microsoft.com/office/drawing/2014/main" id="{F05F4CDA-5E95-73AD-B279-A443F5067D65}"/>
                </a:ext>
              </a:extLst>
            </p:cNvPr>
            <p:cNvSpPr/>
            <p:nvPr/>
          </p:nvSpPr>
          <p:spPr>
            <a:xfrm>
              <a:off x="4533600" y="4909878"/>
              <a:ext cx="825126" cy="573686"/>
            </a:xfrm>
            <a:custGeom>
              <a:avLst/>
              <a:gdLst>
                <a:gd name="connsiteX0" fmla="*/ 524846 w 825126"/>
                <a:gd name="connsiteY0" fmla="*/ 239295 h 573686"/>
                <a:gd name="connsiteX1" fmla="*/ 825127 w 825126"/>
                <a:gd name="connsiteY1" fmla="*/ 239295 h 573686"/>
                <a:gd name="connsiteX2" fmla="*/ 524846 w 825126"/>
                <a:gd name="connsiteY2" fmla="*/ 434572 h 573686"/>
                <a:gd name="connsiteX3" fmla="*/ 676192 w 825126"/>
                <a:gd name="connsiteY3" fmla="*/ 434572 h 573686"/>
                <a:gd name="connsiteX4" fmla="*/ 676192 w 825126"/>
                <a:gd name="connsiteY4" fmla="*/ 41519 h 573686"/>
                <a:gd name="connsiteX5" fmla="*/ 524846 w 825126"/>
                <a:gd name="connsiteY5" fmla="*/ 41519 h 573686"/>
                <a:gd name="connsiteX6" fmla="*/ 505378 w 825126"/>
                <a:gd name="connsiteY6" fmla="*/ 0 h 573686"/>
                <a:gd name="connsiteX7" fmla="*/ 419928 w 825126"/>
                <a:gd name="connsiteY7" fmla="*/ 0 h 573686"/>
                <a:gd name="connsiteX8" fmla="*/ 419928 w 825126"/>
                <a:gd name="connsiteY8" fmla="*/ 85450 h 573686"/>
                <a:gd name="connsiteX9" fmla="*/ 505378 w 825126"/>
                <a:gd name="connsiteY9" fmla="*/ 85450 h 573686"/>
                <a:gd name="connsiteX10" fmla="*/ 505378 w 825126"/>
                <a:gd name="connsiteY10" fmla="*/ 0 h 573686"/>
                <a:gd name="connsiteX11" fmla="*/ 505378 w 825126"/>
                <a:gd name="connsiteY11" fmla="*/ 0 h 573686"/>
                <a:gd name="connsiteX12" fmla="*/ 422340 w 825126"/>
                <a:gd name="connsiteY12" fmla="*/ 292959 h 573686"/>
                <a:gd name="connsiteX13" fmla="*/ 505378 w 825126"/>
                <a:gd name="connsiteY13" fmla="*/ 237658 h 573686"/>
                <a:gd name="connsiteX14" fmla="*/ 422340 w 825126"/>
                <a:gd name="connsiteY14" fmla="*/ 183046 h 573686"/>
                <a:gd name="connsiteX15" fmla="*/ 422340 w 825126"/>
                <a:gd name="connsiteY15" fmla="*/ 292873 h 573686"/>
                <a:gd name="connsiteX16" fmla="*/ 422340 w 825126"/>
                <a:gd name="connsiteY16" fmla="*/ 292873 h 573686"/>
                <a:gd name="connsiteX17" fmla="*/ 422340 w 825126"/>
                <a:gd name="connsiteY17" fmla="*/ 442152 h 573686"/>
                <a:gd name="connsiteX18" fmla="*/ 457657 w 825126"/>
                <a:gd name="connsiteY18" fmla="*/ 478503 h 573686"/>
                <a:gd name="connsiteX19" fmla="*/ 470061 w 825126"/>
                <a:gd name="connsiteY19" fmla="*/ 478503 h 573686"/>
                <a:gd name="connsiteX20" fmla="*/ 505378 w 825126"/>
                <a:gd name="connsiteY20" fmla="*/ 442152 h 573686"/>
                <a:gd name="connsiteX21" fmla="*/ 505378 w 825126"/>
                <a:gd name="connsiteY21" fmla="*/ 429404 h 573686"/>
                <a:gd name="connsiteX22" fmla="*/ 470061 w 825126"/>
                <a:gd name="connsiteY22" fmla="*/ 393053 h 573686"/>
                <a:gd name="connsiteX23" fmla="*/ 457657 w 825126"/>
                <a:gd name="connsiteY23" fmla="*/ 393053 h 573686"/>
                <a:gd name="connsiteX24" fmla="*/ 422340 w 825126"/>
                <a:gd name="connsiteY24" fmla="*/ 429404 h 573686"/>
                <a:gd name="connsiteX25" fmla="*/ 422340 w 825126"/>
                <a:gd name="connsiteY25" fmla="*/ 442152 h 573686"/>
                <a:gd name="connsiteX26" fmla="*/ 422340 w 825126"/>
                <a:gd name="connsiteY26" fmla="*/ 442152 h 573686"/>
                <a:gd name="connsiteX27" fmla="*/ 153672 w 825126"/>
                <a:gd name="connsiteY27" fmla="*/ 473938 h 573686"/>
                <a:gd name="connsiteX28" fmla="*/ 176327 w 825126"/>
                <a:gd name="connsiteY28" fmla="*/ 573687 h 573686"/>
                <a:gd name="connsiteX29" fmla="*/ 288135 w 825126"/>
                <a:gd name="connsiteY29" fmla="*/ 314925 h 573686"/>
                <a:gd name="connsiteX30" fmla="*/ 13352 w 825126"/>
                <a:gd name="connsiteY30" fmla="*/ 377462 h 573686"/>
                <a:gd name="connsiteX31" fmla="*/ 107157 w 825126"/>
                <a:gd name="connsiteY31" fmla="*/ 418033 h 573686"/>
                <a:gd name="connsiteX32" fmla="*/ 0 w 825126"/>
                <a:gd name="connsiteY32" fmla="*/ 507187 h 573686"/>
                <a:gd name="connsiteX33" fmla="*/ 46601 w 825126"/>
                <a:gd name="connsiteY33" fmla="*/ 563092 h 573686"/>
                <a:gd name="connsiteX34" fmla="*/ 153672 w 825126"/>
                <a:gd name="connsiteY34" fmla="*/ 473938 h 573686"/>
                <a:gd name="connsiteX35" fmla="*/ 153672 w 825126"/>
                <a:gd name="connsiteY35" fmla="*/ 473938 h 573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825126" h="573686">
                  <a:moveTo>
                    <a:pt x="524846" y="239295"/>
                  </a:moveTo>
                  <a:lnTo>
                    <a:pt x="825127" y="239295"/>
                  </a:lnTo>
                  <a:moveTo>
                    <a:pt x="524846" y="434572"/>
                  </a:moveTo>
                  <a:lnTo>
                    <a:pt x="676192" y="434572"/>
                  </a:lnTo>
                  <a:lnTo>
                    <a:pt x="676192" y="41519"/>
                  </a:lnTo>
                  <a:lnTo>
                    <a:pt x="524846" y="41519"/>
                  </a:lnTo>
                  <a:moveTo>
                    <a:pt x="505378" y="0"/>
                  </a:moveTo>
                  <a:lnTo>
                    <a:pt x="419928" y="0"/>
                  </a:lnTo>
                  <a:lnTo>
                    <a:pt x="419928" y="85450"/>
                  </a:lnTo>
                  <a:lnTo>
                    <a:pt x="505378" y="85450"/>
                  </a:lnTo>
                  <a:lnTo>
                    <a:pt x="505378" y="0"/>
                  </a:lnTo>
                  <a:lnTo>
                    <a:pt x="505378" y="0"/>
                  </a:lnTo>
                  <a:close/>
                  <a:moveTo>
                    <a:pt x="422340" y="292959"/>
                  </a:moveTo>
                  <a:lnTo>
                    <a:pt x="505378" y="237658"/>
                  </a:lnTo>
                  <a:lnTo>
                    <a:pt x="422340" y="183046"/>
                  </a:lnTo>
                  <a:lnTo>
                    <a:pt x="422340" y="292873"/>
                  </a:lnTo>
                  <a:lnTo>
                    <a:pt x="422340" y="292873"/>
                  </a:lnTo>
                  <a:close/>
                  <a:moveTo>
                    <a:pt x="422340" y="442152"/>
                  </a:moveTo>
                  <a:cubicBezTo>
                    <a:pt x="422340" y="462309"/>
                    <a:pt x="438017" y="478503"/>
                    <a:pt x="457657" y="478503"/>
                  </a:cubicBezTo>
                  <a:lnTo>
                    <a:pt x="470061" y="478503"/>
                  </a:lnTo>
                  <a:cubicBezTo>
                    <a:pt x="489701" y="478503"/>
                    <a:pt x="505378" y="462395"/>
                    <a:pt x="505378" y="442152"/>
                  </a:cubicBezTo>
                  <a:lnTo>
                    <a:pt x="505378" y="429404"/>
                  </a:lnTo>
                  <a:cubicBezTo>
                    <a:pt x="505378" y="409247"/>
                    <a:pt x="489701" y="393053"/>
                    <a:pt x="470061" y="393053"/>
                  </a:cubicBezTo>
                  <a:lnTo>
                    <a:pt x="457657" y="393053"/>
                  </a:lnTo>
                  <a:cubicBezTo>
                    <a:pt x="438017" y="393053"/>
                    <a:pt x="422340" y="409161"/>
                    <a:pt x="422340" y="429404"/>
                  </a:cubicBezTo>
                  <a:lnTo>
                    <a:pt x="422340" y="442152"/>
                  </a:lnTo>
                  <a:lnTo>
                    <a:pt x="422340" y="442152"/>
                  </a:lnTo>
                  <a:close/>
                  <a:moveTo>
                    <a:pt x="153672" y="473938"/>
                  </a:moveTo>
                  <a:lnTo>
                    <a:pt x="176327" y="573687"/>
                  </a:lnTo>
                  <a:lnTo>
                    <a:pt x="288135" y="314925"/>
                  </a:lnTo>
                  <a:lnTo>
                    <a:pt x="13352" y="377462"/>
                  </a:lnTo>
                  <a:lnTo>
                    <a:pt x="107157" y="418033"/>
                  </a:lnTo>
                  <a:lnTo>
                    <a:pt x="0" y="507187"/>
                  </a:lnTo>
                  <a:lnTo>
                    <a:pt x="46601" y="563092"/>
                  </a:lnTo>
                  <a:lnTo>
                    <a:pt x="153672" y="473938"/>
                  </a:lnTo>
                  <a:lnTo>
                    <a:pt x="153672" y="473938"/>
                  </a:lnTo>
                  <a:close/>
                </a:path>
              </a:pathLst>
            </a:custGeom>
            <a:noFill/>
            <a:ln w="12700" cap="flat">
              <a:solidFill>
                <a:schemeClr val="accent2"/>
              </a:solidFill>
              <a:prstDash val="solid"/>
              <a:round/>
            </a:ln>
          </p:spPr>
          <p:txBody>
            <a:bodyPr rtlCol="0" anchor="ctr"/>
            <a:lstStyle/>
            <a:p>
              <a:endParaRPr lang="en-US"/>
            </a:p>
          </p:txBody>
        </p:sp>
      </p:grpSp>
      <p:pic>
        <p:nvPicPr>
          <p:cNvPr id="29" name="Graphic 28">
            <a:extLst>
              <a:ext uri="{FF2B5EF4-FFF2-40B4-BE49-F238E27FC236}">
                <a16:creationId xmlns:a16="http://schemas.microsoft.com/office/drawing/2014/main" id="{1D73C189-DF4A-A35A-5F11-E46164894819}"/>
              </a:ext>
            </a:extLst>
          </p:cNvPr>
          <p:cNvPicPr>
            <a:picLocks noChangeAspect="1"/>
          </p:cNvPicPr>
          <p:nvPr/>
        </p:nvPicPr>
        <p:blipFill>
          <a:blip>
            <a:extLst>
              <a:ext uri="{96DAC541-7B7A-43D3-8B79-37D633B846F1}">
                <asvg:svgBlip xmlns:asvg="http://schemas.microsoft.com/office/drawing/2016/SVG/main" r:embed="rId3"/>
              </a:ext>
            </a:extLst>
          </a:blip>
          <a:stretch/>
        </p:blipFill>
        <p:spPr>
          <a:xfrm>
            <a:off x="3532934" y="3608690"/>
            <a:ext cx="822960" cy="822960"/>
          </a:xfrm>
          <a:prstGeom prst="rect">
            <a:avLst/>
          </a:prstGeom>
        </p:spPr>
      </p:pic>
      <p:sp>
        <p:nvSpPr>
          <p:cNvPr id="30" name="TextBox 29">
            <a:extLst>
              <a:ext uri="{FF2B5EF4-FFF2-40B4-BE49-F238E27FC236}">
                <a16:creationId xmlns:a16="http://schemas.microsoft.com/office/drawing/2014/main" id="{E48FFD52-72F6-0BE5-AAD8-3239CA28499A}"/>
              </a:ext>
            </a:extLst>
          </p:cNvPr>
          <p:cNvSpPr txBox="1"/>
          <p:nvPr/>
        </p:nvSpPr>
        <p:spPr>
          <a:xfrm>
            <a:off x="1920719" y="3992204"/>
            <a:ext cx="1096454" cy="830997"/>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solidFill>
                  <a:srgbClr val="FFFFFF"/>
                </a:solidFill>
                <a:ea typeface="Amazon Ember Light" panose="020B0403020204020204" pitchFamily="34" charset="0"/>
                <a:cs typeface="Amazon Ember Light" panose="020B0403020204020204" pitchFamily="34" charset="0"/>
              </a:rPr>
              <a:t>List tools,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solidFill>
                <a:effectLst/>
                <a:uLnTx/>
                <a:uFillTx/>
                <a:ea typeface="Amazon Ember Light" panose="020B0403020204020204" pitchFamily="34" charset="0"/>
                <a:cs typeface="Amazon Ember Light" panose="020B0403020204020204" pitchFamily="34" charset="0"/>
              </a:rPr>
              <a:t>Invoke tool,</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solidFill>
                  <a:srgbClr val="FFFFFF"/>
                </a:solidFill>
                <a:ea typeface="Amazon Ember Light" panose="020B0403020204020204" pitchFamily="34" charset="0"/>
                <a:cs typeface="Amazon Ember Light" panose="020B0403020204020204" pitchFamily="34" charset="0"/>
              </a:rPr>
              <a:t>Search</a:t>
            </a:r>
            <a:endParaRPr kumimoji="0" lang="en-US" sz="1600" b="0" i="0" u="none" strike="noStrike" kern="1200" cap="none" spc="0" normalizeH="0" baseline="0" noProof="0">
              <a:ln>
                <a:noFill/>
              </a:ln>
              <a:solidFill>
                <a:srgbClr val="FFFFFF"/>
              </a:solidFill>
              <a:effectLst/>
              <a:uLnTx/>
              <a:uFillTx/>
              <a:ea typeface="Amazon Ember Light" panose="020B0403020204020204" pitchFamily="34" charset="0"/>
              <a:cs typeface="Amazon Ember Light" panose="020B0403020204020204" pitchFamily="34" charset="0"/>
            </a:endParaRPr>
          </a:p>
        </p:txBody>
      </p:sp>
      <p:pic>
        <p:nvPicPr>
          <p:cNvPr id="31" name="Graphic 30">
            <a:extLst>
              <a:ext uri="{FF2B5EF4-FFF2-40B4-BE49-F238E27FC236}">
                <a16:creationId xmlns:a16="http://schemas.microsoft.com/office/drawing/2014/main" id="{43204DD6-BA65-A371-9BC9-A56A3E9A2AEF}"/>
              </a:ext>
            </a:extLst>
          </p:cNvPr>
          <p:cNvPicPr>
            <a:picLocks noChangeAspect="1"/>
          </p:cNvPicPr>
          <p:nvPr/>
        </p:nvPicPr>
        <p:blipFill>
          <a:blip>
            <a:extLst>
              <a:ext uri="{96DAC541-7B7A-43D3-8B79-37D633B846F1}">
                <asvg:svgBlip xmlns:asvg="http://schemas.microsoft.com/office/drawing/2016/SVG/main" r:embed="rId3"/>
              </a:ext>
            </a:extLst>
          </a:blip>
          <a:srcRect t="6574" b="6574"/>
          <a:stretch/>
        </p:blipFill>
        <p:spPr>
          <a:xfrm>
            <a:off x="631934" y="430891"/>
            <a:ext cx="698125" cy="606334"/>
          </a:xfrm>
          <a:prstGeom prst="rect">
            <a:avLst/>
          </a:prstGeom>
        </p:spPr>
      </p:pic>
    </p:spTree>
    <p:extLst>
      <p:ext uri="{BB962C8B-B14F-4D97-AF65-F5344CB8AC3E}">
        <p14:creationId xmlns:p14="http://schemas.microsoft.com/office/powerpoint/2010/main" val="4042657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500"/>
                                        <p:tgtEl>
                                          <p:spTgt spid="12"/>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fade">
                                      <p:cBhvr>
                                        <p:cTn id="16" dur="500"/>
                                        <p:tgtEl>
                                          <p:spTgt spid="14"/>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500"/>
                                        <p:tgtEl>
                                          <p:spTgt spid="15"/>
                                        </p:tgtEl>
                                      </p:cBhvr>
                                    </p:animEffect>
                                  </p:childTnLst>
                                </p:cTn>
                              </p:par>
                              <p:par>
                                <p:cTn id="20" presetID="10" presetClass="entr" presetSubtype="0" fill="hold" nodeType="with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500"/>
                                        <p:tgtEl>
                                          <p:spTgt spid="21"/>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4"/>
                                        </p:tgtEl>
                                        <p:attrNameLst>
                                          <p:attrName>style.visibility</p:attrName>
                                        </p:attrNameLst>
                                      </p:cBhvr>
                                      <p:to>
                                        <p:strVal val="visible"/>
                                      </p:to>
                                    </p:set>
                                    <p:animEffect transition="in" filter="fade">
                                      <p:cBhvr>
                                        <p:cTn id="25" dur="500"/>
                                        <p:tgtEl>
                                          <p:spTgt spid="24"/>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5"/>
                                        </p:tgtEl>
                                        <p:attrNameLst>
                                          <p:attrName>style.visibility</p:attrName>
                                        </p:attrNameLst>
                                      </p:cBhvr>
                                      <p:to>
                                        <p:strVal val="visible"/>
                                      </p:to>
                                    </p:set>
                                    <p:animEffect transition="in" filter="fade">
                                      <p:cBhvr>
                                        <p:cTn id="28" dur="500"/>
                                        <p:tgtEl>
                                          <p:spTgt spid="25"/>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fade">
                                      <p:cBhvr>
                                        <p:cTn id="33" dur="500"/>
                                        <p:tgtEl>
                                          <p:spTgt spid="10"/>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6"/>
                                        </p:tgtEl>
                                        <p:attrNameLst>
                                          <p:attrName>style.visibility</p:attrName>
                                        </p:attrNameLst>
                                      </p:cBhvr>
                                      <p:to>
                                        <p:strVal val="visible"/>
                                      </p:to>
                                    </p:set>
                                    <p:animEffect transition="in" filter="fade">
                                      <p:cBhvr>
                                        <p:cTn id="39" dur="500"/>
                                        <p:tgtEl>
                                          <p:spTgt spid="16"/>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7"/>
                                        </p:tgtEl>
                                        <p:attrNameLst>
                                          <p:attrName>style.visibility</p:attrName>
                                        </p:attrNameLst>
                                      </p:cBhvr>
                                      <p:to>
                                        <p:strVal val="visible"/>
                                      </p:to>
                                    </p:set>
                                    <p:animEffect transition="in" filter="fade">
                                      <p:cBhvr>
                                        <p:cTn id="42" dur="500"/>
                                        <p:tgtEl>
                                          <p:spTgt spid="17"/>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8"/>
                                        </p:tgtEl>
                                        <p:attrNameLst>
                                          <p:attrName>style.visibility</p:attrName>
                                        </p:attrNameLst>
                                      </p:cBhvr>
                                      <p:to>
                                        <p:strVal val="visible"/>
                                      </p:to>
                                    </p:set>
                                    <p:animEffect transition="in" filter="fade">
                                      <p:cBhvr>
                                        <p:cTn id="45" dur="500"/>
                                        <p:tgtEl>
                                          <p:spTgt spid="18"/>
                                        </p:tgtEl>
                                      </p:cBhvr>
                                    </p:animEffect>
                                  </p:childTnLst>
                                </p:cTn>
                              </p:par>
                              <p:par>
                                <p:cTn id="46" presetID="10" presetClass="entr" presetSubtype="0" fill="hold" nodeType="withEffect">
                                  <p:stCondLst>
                                    <p:cond delay="0"/>
                                  </p:stCondLst>
                                  <p:childTnLst>
                                    <p:set>
                                      <p:cBhvr>
                                        <p:cTn id="47" dur="1" fill="hold">
                                          <p:stCondLst>
                                            <p:cond delay="0"/>
                                          </p:stCondLst>
                                        </p:cTn>
                                        <p:tgtEl>
                                          <p:spTgt spid="20"/>
                                        </p:tgtEl>
                                        <p:attrNameLst>
                                          <p:attrName>style.visibility</p:attrName>
                                        </p:attrNameLst>
                                      </p:cBhvr>
                                      <p:to>
                                        <p:strVal val="visible"/>
                                      </p:to>
                                    </p:set>
                                    <p:animEffect transition="in" filter="fade">
                                      <p:cBhvr>
                                        <p:cTn id="48" dur="500"/>
                                        <p:tgtEl>
                                          <p:spTgt spid="20"/>
                                        </p:tgtEl>
                                      </p:cBhvr>
                                    </p:animEffect>
                                  </p:childTnLst>
                                </p:cTn>
                              </p:par>
                              <p:par>
                                <p:cTn id="49" presetID="10" presetClass="entr" presetSubtype="0" fill="hold" nodeType="withEffect">
                                  <p:stCondLst>
                                    <p:cond delay="0"/>
                                  </p:stCondLst>
                                  <p:childTnLst>
                                    <p:set>
                                      <p:cBhvr>
                                        <p:cTn id="50" dur="1" fill="hold">
                                          <p:stCondLst>
                                            <p:cond delay="0"/>
                                          </p:stCondLst>
                                        </p:cTn>
                                        <p:tgtEl>
                                          <p:spTgt spid="22"/>
                                        </p:tgtEl>
                                        <p:attrNameLst>
                                          <p:attrName>style.visibility</p:attrName>
                                        </p:attrNameLst>
                                      </p:cBhvr>
                                      <p:to>
                                        <p:strVal val="visible"/>
                                      </p:to>
                                    </p:set>
                                    <p:animEffect transition="in" filter="fade">
                                      <p:cBhvr>
                                        <p:cTn id="51"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animBg="1"/>
      <p:bldP spid="12" grpId="0"/>
      <p:bldP spid="13" grpId="0"/>
      <p:bldP spid="14" grpId="0" animBg="1"/>
      <p:bldP spid="15" grpId="0" animBg="1"/>
      <p:bldP spid="16" grpId="0" animBg="1"/>
      <p:bldP spid="17" grpId="0" animBg="1"/>
      <p:bldP spid="18" grpId="0" animBg="1"/>
      <p:bldP spid="24" grpId="0" animBg="1"/>
      <p:bldP spid="2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2FD066-6CEF-24F5-36E7-9815DA46CAE9}"/>
            </a:ext>
          </a:extLst>
        </p:cNvPr>
        <p:cNvGrpSpPr/>
        <p:nvPr/>
      </p:nvGrpSpPr>
      <p:grpSpPr>
        <a:xfrm>
          <a:off x="0" y="0"/>
          <a:ext cx="0" cy="0"/>
          <a:chOff x="0" y="0"/>
          <a:chExt cx="0" cy="0"/>
        </a:xfrm>
      </p:grpSpPr>
      <p:cxnSp>
        <p:nvCxnSpPr>
          <p:cNvPr id="8" name="Straight Arrow Connector 7">
            <a:extLst>
              <a:ext uri="{FF2B5EF4-FFF2-40B4-BE49-F238E27FC236}">
                <a16:creationId xmlns:a16="http://schemas.microsoft.com/office/drawing/2014/main" id="{95E58C77-8E6D-3FDD-BCE9-0C3113547F5E}"/>
              </a:ext>
            </a:extLst>
          </p:cNvPr>
          <p:cNvCxnSpPr>
            <a:cxnSpLocks/>
          </p:cNvCxnSpPr>
          <p:nvPr/>
        </p:nvCxnSpPr>
        <p:spPr>
          <a:xfrm>
            <a:off x="1423705" y="3512418"/>
            <a:ext cx="1280160" cy="0"/>
          </a:xfrm>
          <a:prstGeom prst="straightConnector1">
            <a:avLst/>
          </a:prstGeom>
          <a:ln w="19050" cap="rnd">
            <a:solidFill>
              <a:schemeClr val="tx1"/>
            </a:solidFill>
            <a:tailEnd type="arrow" w="lg" len="sm"/>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B980B277-F54B-1A5B-6838-0E36D7E99F22}"/>
              </a:ext>
            </a:extLst>
          </p:cNvPr>
          <p:cNvSpPr txBox="1"/>
          <p:nvPr/>
        </p:nvSpPr>
        <p:spPr>
          <a:xfrm>
            <a:off x="1816122" y="3209361"/>
            <a:ext cx="495328" cy="307777"/>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mazon Ember Display"/>
                <a:ea typeface="+mn-ea"/>
                <a:cs typeface="+mn-cs"/>
              </a:rPr>
              <a:t>Query</a:t>
            </a:r>
          </a:p>
        </p:txBody>
      </p:sp>
      <p:cxnSp>
        <p:nvCxnSpPr>
          <p:cNvPr id="15" name="Elbow Connector 14">
            <a:extLst>
              <a:ext uri="{FF2B5EF4-FFF2-40B4-BE49-F238E27FC236}">
                <a16:creationId xmlns:a16="http://schemas.microsoft.com/office/drawing/2014/main" id="{63AAAC52-0708-6178-5441-F5E5290F5114}"/>
              </a:ext>
            </a:extLst>
          </p:cNvPr>
          <p:cNvCxnSpPr>
            <a:cxnSpLocks/>
            <a:endCxn id="36" idx="1"/>
          </p:cNvCxnSpPr>
          <p:nvPr/>
        </p:nvCxnSpPr>
        <p:spPr>
          <a:xfrm rot="5400000" flipH="1" flipV="1">
            <a:off x="3121795" y="2457315"/>
            <a:ext cx="1209484" cy="775712"/>
          </a:xfrm>
          <a:prstGeom prst="bentConnector2">
            <a:avLst/>
          </a:prstGeom>
          <a:ln w="19050" cap="rnd">
            <a:solidFill>
              <a:schemeClr val="tx1"/>
            </a:solidFill>
            <a:tailEnd type="arrow" w="lg" len="sm"/>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C2E81CA2-47BE-61ED-0A8C-8A86DF55567B}"/>
              </a:ext>
            </a:extLst>
          </p:cNvPr>
          <p:cNvSpPr txBox="1"/>
          <p:nvPr/>
        </p:nvSpPr>
        <p:spPr>
          <a:xfrm>
            <a:off x="2177524" y="2559376"/>
            <a:ext cx="1123706" cy="307777"/>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mazon Ember Display"/>
                <a:ea typeface="+mn-ea"/>
                <a:cs typeface="+mn-cs"/>
              </a:rPr>
              <a:t>1. Invoke LLM</a:t>
            </a:r>
          </a:p>
        </p:txBody>
      </p:sp>
      <p:cxnSp>
        <p:nvCxnSpPr>
          <p:cNvPr id="22" name="Elbow Connector 21">
            <a:extLst>
              <a:ext uri="{FF2B5EF4-FFF2-40B4-BE49-F238E27FC236}">
                <a16:creationId xmlns:a16="http://schemas.microsoft.com/office/drawing/2014/main" id="{5D677D99-87E9-DC83-9F3B-71334D2B0288}"/>
              </a:ext>
            </a:extLst>
          </p:cNvPr>
          <p:cNvCxnSpPr>
            <a:cxnSpLocks/>
            <a:stCxn id="36" idx="3"/>
            <a:endCxn id="32" idx="0"/>
          </p:cNvCxnSpPr>
          <p:nvPr/>
        </p:nvCxnSpPr>
        <p:spPr>
          <a:xfrm>
            <a:off x="5868731" y="2240429"/>
            <a:ext cx="2127295" cy="925298"/>
          </a:xfrm>
          <a:prstGeom prst="bentConnector2">
            <a:avLst/>
          </a:prstGeom>
          <a:ln w="19050" cap="rnd">
            <a:solidFill>
              <a:schemeClr val="tx1"/>
            </a:solidFill>
            <a:tailEnd type="arrow" w="lg" len="sm"/>
          </a:ln>
        </p:spPr>
        <p:style>
          <a:lnRef idx="1">
            <a:schemeClr val="accent1"/>
          </a:lnRef>
          <a:fillRef idx="0">
            <a:schemeClr val="accent1"/>
          </a:fillRef>
          <a:effectRef idx="0">
            <a:schemeClr val="accent1"/>
          </a:effectRef>
          <a:fontRef idx="minor">
            <a:schemeClr val="tx1"/>
          </a:fontRef>
        </p:style>
      </p:cxnSp>
      <p:cxnSp>
        <p:nvCxnSpPr>
          <p:cNvPr id="23" name="Elbow Connector 22">
            <a:extLst>
              <a:ext uri="{FF2B5EF4-FFF2-40B4-BE49-F238E27FC236}">
                <a16:creationId xmlns:a16="http://schemas.microsoft.com/office/drawing/2014/main" id="{293CA9D4-76E0-B1DA-43A1-2D26899A4EB0}"/>
              </a:ext>
            </a:extLst>
          </p:cNvPr>
          <p:cNvCxnSpPr>
            <a:cxnSpLocks/>
            <a:stCxn id="32" idx="2"/>
            <a:endCxn id="4" idx="2"/>
          </p:cNvCxnSpPr>
          <p:nvPr/>
        </p:nvCxnSpPr>
        <p:spPr>
          <a:xfrm rot="5400000">
            <a:off x="5612156" y="1936594"/>
            <a:ext cx="99578" cy="4668162"/>
          </a:xfrm>
          <a:prstGeom prst="bentConnector3">
            <a:avLst>
              <a:gd name="adj1" fmla="val 329569"/>
            </a:avLst>
          </a:prstGeom>
          <a:ln w="19050" cap="rnd">
            <a:solidFill>
              <a:schemeClr val="tx1"/>
            </a:solidFill>
            <a:tailEnd type="arrow" w="lg" len="sm"/>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E66E7C40-8A81-B6D5-6702-3F778EB1836A}"/>
              </a:ext>
            </a:extLst>
          </p:cNvPr>
          <p:cNvSpPr txBox="1"/>
          <p:nvPr/>
        </p:nvSpPr>
        <p:spPr>
          <a:xfrm>
            <a:off x="6582803" y="1920872"/>
            <a:ext cx="1357744" cy="307777"/>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mazon Ember Display"/>
                <a:ea typeface="+mn-ea"/>
                <a:cs typeface="+mn-cs"/>
              </a:rPr>
              <a:t>2. Tool Selection</a:t>
            </a:r>
          </a:p>
        </p:txBody>
      </p:sp>
      <p:sp>
        <p:nvSpPr>
          <p:cNvPr id="27" name="TextBox 26">
            <a:extLst>
              <a:ext uri="{FF2B5EF4-FFF2-40B4-BE49-F238E27FC236}">
                <a16:creationId xmlns:a16="http://schemas.microsoft.com/office/drawing/2014/main" id="{B0DBAE4C-5810-EDC4-1126-520D5F51B128}"/>
              </a:ext>
            </a:extLst>
          </p:cNvPr>
          <p:cNvSpPr txBox="1"/>
          <p:nvPr/>
        </p:nvSpPr>
        <p:spPr>
          <a:xfrm>
            <a:off x="5067492" y="4901897"/>
            <a:ext cx="1110882" cy="307777"/>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mazon Ember Display"/>
                <a:ea typeface="+mn-ea"/>
                <a:cs typeface="+mn-cs"/>
              </a:rPr>
              <a:t>4. Tool Result</a:t>
            </a:r>
          </a:p>
        </p:txBody>
      </p:sp>
      <p:cxnSp>
        <p:nvCxnSpPr>
          <p:cNvPr id="47" name="Straight Arrow Connector 46">
            <a:extLst>
              <a:ext uri="{FF2B5EF4-FFF2-40B4-BE49-F238E27FC236}">
                <a16:creationId xmlns:a16="http://schemas.microsoft.com/office/drawing/2014/main" id="{173625EB-EAA9-BF4E-7EE0-9E798BB64E95}"/>
              </a:ext>
            </a:extLst>
          </p:cNvPr>
          <p:cNvCxnSpPr>
            <a:cxnSpLocks/>
          </p:cNvCxnSpPr>
          <p:nvPr/>
        </p:nvCxnSpPr>
        <p:spPr>
          <a:xfrm flipH="1">
            <a:off x="1423705" y="3878042"/>
            <a:ext cx="1280160" cy="0"/>
          </a:xfrm>
          <a:prstGeom prst="straightConnector1">
            <a:avLst/>
          </a:prstGeom>
          <a:ln w="19050" cap="rnd">
            <a:solidFill>
              <a:schemeClr val="tx1"/>
            </a:solidFill>
            <a:tailEnd type="arrow" w="lg" len="sm"/>
          </a:ln>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07557644-035D-9402-9F23-AAE8F348E1CD}"/>
              </a:ext>
            </a:extLst>
          </p:cNvPr>
          <p:cNvSpPr txBox="1"/>
          <p:nvPr/>
        </p:nvSpPr>
        <p:spPr>
          <a:xfrm>
            <a:off x="1811312" y="3600267"/>
            <a:ext cx="504946" cy="307777"/>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mazon Ember Display"/>
                <a:ea typeface="+mn-ea"/>
                <a:cs typeface="+mn-cs"/>
              </a:rPr>
              <a:t>Result</a:t>
            </a:r>
          </a:p>
        </p:txBody>
      </p:sp>
      <p:sp>
        <p:nvSpPr>
          <p:cNvPr id="58" name="TextBox 57">
            <a:extLst>
              <a:ext uri="{FF2B5EF4-FFF2-40B4-BE49-F238E27FC236}">
                <a16:creationId xmlns:a16="http://schemas.microsoft.com/office/drawing/2014/main" id="{D80FD32E-2B41-7103-AE82-E5D6F2F666F1}"/>
              </a:ext>
            </a:extLst>
          </p:cNvPr>
          <p:cNvSpPr txBox="1"/>
          <p:nvPr/>
        </p:nvSpPr>
        <p:spPr>
          <a:xfrm>
            <a:off x="6743905" y="2315140"/>
            <a:ext cx="1183017" cy="307777"/>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mazon Ember Display"/>
                <a:ea typeface="+mn-ea"/>
                <a:cs typeface="+mn-cs"/>
              </a:rPr>
              <a:t>Create Session</a:t>
            </a:r>
          </a:p>
        </p:txBody>
      </p:sp>
      <p:cxnSp>
        <p:nvCxnSpPr>
          <p:cNvPr id="70" name="Straight Arrow Connector 69">
            <a:extLst>
              <a:ext uri="{FF2B5EF4-FFF2-40B4-BE49-F238E27FC236}">
                <a16:creationId xmlns:a16="http://schemas.microsoft.com/office/drawing/2014/main" id="{D6CD1A09-B0E3-AC19-65A6-313B88F9BC2A}"/>
              </a:ext>
            </a:extLst>
          </p:cNvPr>
          <p:cNvCxnSpPr>
            <a:cxnSpLocks/>
            <a:stCxn id="32" idx="3"/>
            <a:endCxn id="38" idx="1"/>
          </p:cNvCxnSpPr>
          <p:nvPr/>
        </p:nvCxnSpPr>
        <p:spPr>
          <a:xfrm>
            <a:off x="9163988" y="3693307"/>
            <a:ext cx="1140386" cy="0"/>
          </a:xfrm>
          <a:prstGeom prst="straightConnector1">
            <a:avLst/>
          </a:prstGeom>
          <a:ln w="19050" cap="rnd">
            <a:solidFill>
              <a:schemeClr val="tx1"/>
            </a:solidFill>
            <a:tailEnd type="arrow" w="lg" len="sm"/>
          </a:ln>
        </p:spPr>
        <p:style>
          <a:lnRef idx="1">
            <a:schemeClr val="accent1"/>
          </a:lnRef>
          <a:fillRef idx="0">
            <a:schemeClr val="accent1"/>
          </a:fillRef>
          <a:effectRef idx="0">
            <a:schemeClr val="accent1"/>
          </a:effectRef>
          <a:fontRef idx="minor">
            <a:schemeClr val="tx1"/>
          </a:fontRef>
        </p:style>
      </p:cxnSp>
      <p:sp>
        <p:nvSpPr>
          <p:cNvPr id="74" name="TextBox 73">
            <a:extLst>
              <a:ext uri="{FF2B5EF4-FFF2-40B4-BE49-F238E27FC236}">
                <a16:creationId xmlns:a16="http://schemas.microsoft.com/office/drawing/2014/main" id="{A1A4ABF5-D3A4-8D4B-7E73-CB3145A69FAA}"/>
              </a:ext>
            </a:extLst>
          </p:cNvPr>
          <p:cNvSpPr txBox="1"/>
          <p:nvPr/>
        </p:nvSpPr>
        <p:spPr>
          <a:xfrm>
            <a:off x="9201559" y="3366948"/>
            <a:ext cx="1022716" cy="307777"/>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mazon Ember Display"/>
                <a:ea typeface="+mn-ea"/>
                <a:cs typeface="+mn-cs"/>
              </a:rPr>
              <a:t>3. Telemetry</a:t>
            </a:r>
          </a:p>
        </p:txBody>
      </p:sp>
      <p:sp>
        <p:nvSpPr>
          <p:cNvPr id="32" name="Rectangle: Rounded Corners 54">
            <a:extLst>
              <a:ext uri="{FF2B5EF4-FFF2-40B4-BE49-F238E27FC236}">
                <a16:creationId xmlns:a16="http://schemas.microsoft.com/office/drawing/2014/main" id="{5D9467C6-8054-A79D-C8F2-0CEFCAA98B03}"/>
              </a:ext>
            </a:extLst>
          </p:cNvPr>
          <p:cNvSpPr/>
          <p:nvPr/>
        </p:nvSpPr>
        <p:spPr>
          <a:xfrm>
            <a:off x="6828063" y="3165727"/>
            <a:ext cx="2335925" cy="1055159"/>
          </a:xfrm>
          <a:prstGeom prst="roundRect">
            <a:avLst>
              <a:gd name="adj" fmla="val 6905"/>
            </a:avLst>
          </a:prstGeom>
          <a:solidFill>
            <a:schemeClr val="bg2"/>
          </a:solidFill>
          <a:ln w="19050">
            <a:gradFill flip="none" rotWithShape="1">
              <a:gsLst>
                <a:gs pos="0">
                  <a:schemeClr val="accent3"/>
                </a:gs>
                <a:gs pos="50000">
                  <a:schemeClr val="accent1"/>
                </a:gs>
                <a:gs pos="100000">
                  <a:schemeClr val="accent2"/>
                </a:gs>
              </a:gsLst>
              <a:path path="circle">
                <a:fillToRect l="100000" t="100000"/>
              </a:path>
              <a:tileRect r="-100000" b="-100000"/>
            </a:gradFill>
          </a:ln>
        </p:spPr>
        <p:style>
          <a:lnRef idx="0">
            <a:scrgbClr r="0" g="0" b="0"/>
          </a:lnRef>
          <a:fillRef idx="0">
            <a:scrgbClr r="0" g="0" b="0"/>
          </a:fillRef>
          <a:effectRef idx="0">
            <a:scrgbClr r="0" g="0" b="0"/>
          </a:effectRef>
          <a:fontRef idx="minor">
            <a:schemeClr val="lt1"/>
          </a:fontRef>
        </p:style>
        <p:txBody>
          <a:bodyPr rtlCol="0" anchor="b" anchorCtr="0"/>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mazon Ember Display"/>
              <a:ea typeface="Amazon Ember Display Light" panose="020F0403020204020204" pitchFamily="34" charset="0"/>
              <a:cs typeface="Amazon Ember Display Light" panose="020F0403020204020204" pitchFamily="34" charset="0"/>
            </a:endParaRPr>
          </a:p>
        </p:txBody>
      </p:sp>
      <p:sp>
        <p:nvSpPr>
          <p:cNvPr id="33" name="Rectangle: Rounded Corners 54">
            <a:extLst>
              <a:ext uri="{FF2B5EF4-FFF2-40B4-BE49-F238E27FC236}">
                <a16:creationId xmlns:a16="http://schemas.microsoft.com/office/drawing/2014/main" id="{77F9D077-22CF-5D6C-0336-8ED27D001637}"/>
              </a:ext>
            </a:extLst>
          </p:cNvPr>
          <p:cNvSpPr/>
          <p:nvPr/>
        </p:nvSpPr>
        <p:spPr>
          <a:xfrm>
            <a:off x="6928363" y="3290444"/>
            <a:ext cx="2132601" cy="365760"/>
          </a:xfrm>
          <a:prstGeom prst="roundRect">
            <a:avLst>
              <a:gd name="adj" fmla="val 12209"/>
            </a:avLst>
          </a:prstGeom>
          <a:gradFill flip="none" rotWithShape="1">
            <a:gsLst>
              <a:gs pos="3000">
                <a:schemeClr val="accent1"/>
              </a:gs>
              <a:gs pos="100000">
                <a:schemeClr val="accent2"/>
              </a:gs>
            </a:gsLst>
            <a:path path="circle">
              <a:fillToRect l="100000" t="100000"/>
            </a:path>
            <a:tileRect r="-100000" b="-100000"/>
          </a:gradFill>
          <a:ln w="19050">
            <a:noFill/>
          </a:ln>
          <a:effectLst>
            <a:outerShdw blurRad="675789" dist="50800" dir="5400000" algn="ctr" rotWithShape="0">
              <a:srgbClr val="000000">
                <a:alpha val="8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rtlCol="0" anchor="ctr" anchorCtr="0"/>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mazon Ember Display"/>
                <a:ea typeface="+mn-ea"/>
                <a:cs typeface="+mn-cs"/>
              </a:rPr>
              <a:t>Code Interpreter</a:t>
            </a:r>
          </a:p>
        </p:txBody>
      </p:sp>
      <p:sp>
        <p:nvSpPr>
          <p:cNvPr id="34" name="Rectangle: Rounded Corners 54">
            <a:extLst>
              <a:ext uri="{FF2B5EF4-FFF2-40B4-BE49-F238E27FC236}">
                <a16:creationId xmlns:a16="http://schemas.microsoft.com/office/drawing/2014/main" id="{87D4AEC0-D74D-F729-7E3D-95DD7B1EBE74}"/>
              </a:ext>
            </a:extLst>
          </p:cNvPr>
          <p:cNvSpPr/>
          <p:nvPr/>
        </p:nvSpPr>
        <p:spPr>
          <a:xfrm>
            <a:off x="8239027" y="3731590"/>
            <a:ext cx="821938" cy="365760"/>
          </a:xfrm>
          <a:prstGeom prst="roundRect">
            <a:avLst>
              <a:gd name="adj" fmla="val 12209"/>
            </a:avLst>
          </a:prstGeom>
          <a:gradFill flip="none" rotWithShape="1">
            <a:gsLst>
              <a:gs pos="3000">
                <a:schemeClr val="accent1"/>
              </a:gs>
              <a:gs pos="100000">
                <a:schemeClr val="accent2"/>
              </a:gs>
            </a:gsLst>
            <a:path path="circle">
              <a:fillToRect l="100000" t="100000"/>
            </a:path>
            <a:tileRect r="-100000" b="-100000"/>
          </a:gradFill>
          <a:ln w="19050">
            <a:noFill/>
          </a:ln>
          <a:effectLst>
            <a:outerShdw blurRad="675789" dist="50800" dir="5400000" algn="ctr" rotWithShape="0">
              <a:srgbClr val="000000">
                <a:alpha val="8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rtlCol="0" anchor="ctr" anchorCtr="0"/>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mazon Ember Display"/>
                <a:ea typeface="+mn-ea"/>
                <a:cs typeface="+mn-cs"/>
              </a:rPr>
              <a:t>Shell</a:t>
            </a:r>
          </a:p>
        </p:txBody>
      </p:sp>
      <p:sp>
        <p:nvSpPr>
          <p:cNvPr id="35" name="Rectangle: Rounded Corners 54">
            <a:extLst>
              <a:ext uri="{FF2B5EF4-FFF2-40B4-BE49-F238E27FC236}">
                <a16:creationId xmlns:a16="http://schemas.microsoft.com/office/drawing/2014/main" id="{3FC7B268-CFBD-7A05-99D0-38A645B90D2D}"/>
              </a:ext>
            </a:extLst>
          </p:cNvPr>
          <p:cNvSpPr/>
          <p:nvPr/>
        </p:nvSpPr>
        <p:spPr>
          <a:xfrm>
            <a:off x="6928363" y="3731590"/>
            <a:ext cx="1175495" cy="359435"/>
          </a:xfrm>
          <a:prstGeom prst="roundRect">
            <a:avLst>
              <a:gd name="adj" fmla="val 12209"/>
            </a:avLst>
          </a:prstGeom>
          <a:gradFill flip="none" rotWithShape="1">
            <a:gsLst>
              <a:gs pos="3000">
                <a:schemeClr val="accent1"/>
              </a:gs>
              <a:gs pos="100000">
                <a:schemeClr val="accent2"/>
              </a:gs>
            </a:gsLst>
            <a:path path="circle">
              <a:fillToRect l="100000" t="100000"/>
            </a:path>
            <a:tileRect r="-100000" b="-100000"/>
          </a:gradFill>
          <a:ln w="19050">
            <a:noFill/>
          </a:ln>
          <a:effectLst>
            <a:outerShdw blurRad="675789" dist="50800" dir="5400000" algn="ctr" rotWithShape="0">
              <a:srgbClr val="000000">
                <a:alpha val="8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rtlCol="0" anchor="ctr" anchorCtr="0"/>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Amazon Ember Display"/>
                <a:ea typeface="+mn-ea"/>
                <a:cs typeface="+mn-cs"/>
              </a:rPr>
              <a:t>File System</a:t>
            </a:r>
          </a:p>
        </p:txBody>
      </p:sp>
      <p:sp>
        <p:nvSpPr>
          <p:cNvPr id="36" name="Rectangle: Rounded Corners 54">
            <a:extLst>
              <a:ext uri="{FF2B5EF4-FFF2-40B4-BE49-F238E27FC236}">
                <a16:creationId xmlns:a16="http://schemas.microsoft.com/office/drawing/2014/main" id="{7BD9E8D1-2035-3ED3-95AE-C89B15BF8978}"/>
              </a:ext>
            </a:extLst>
          </p:cNvPr>
          <p:cNvSpPr/>
          <p:nvPr/>
        </p:nvSpPr>
        <p:spPr>
          <a:xfrm>
            <a:off x="4114393" y="1936850"/>
            <a:ext cx="1754338" cy="607158"/>
          </a:xfrm>
          <a:prstGeom prst="roundRect">
            <a:avLst>
              <a:gd name="adj" fmla="val 15900"/>
            </a:avLst>
          </a:prstGeom>
          <a:solidFill>
            <a:schemeClr val="bg2"/>
          </a:solidFill>
          <a:ln w="19050">
            <a:gradFill flip="none" rotWithShape="1">
              <a:gsLst>
                <a:gs pos="0">
                  <a:schemeClr val="accent3"/>
                </a:gs>
                <a:gs pos="50000">
                  <a:schemeClr val="accent1"/>
                </a:gs>
                <a:gs pos="100000">
                  <a:schemeClr val="accent2"/>
                </a:gs>
              </a:gsLst>
              <a:path path="circle">
                <a:fillToRect l="100000" t="100000"/>
              </a:path>
              <a:tileRect r="-100000" b="-100000"/>
            </a:grad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mazon Ember Display"/>
                <a:ea typeface="Amazon Ember Display Light" panose="020F0403020204020204" pitchFamily="34" charset="0"/>
                <a:cs typeface="Amazon Ember Display Light" panose="020F0403020204020204" pitchFamily="34" charset="0"/>
              </a:rPr>
              <a:t>LLM</a:t>
            </a:r>
          </a:p>
        </p:txBody>
      </p:sp>
      <p:sp>
        <p:nvSpPr>
          <p:cNvPr id="38" name="Rectangle: Rounded Corners 54">
            <a:extLst>
              <a:ext uri="{FF2B5EF4-FFF2-40B4-BE49-F238E27FC236}">
                <a16:creationId xmlns:a16="http://schemas.microsoft.com/office/drawing/2014/main" id="{0E7C6F49-6CCD-0FD0-1E80-A10F687FACFB}"/>
              </a:ext>
            </a:extLst>
          </p:cNvPr>
          <p:cNvSpPr/>
          <p:nvPr/>
        </p:nvSpPr>
        <p:spPr>
          <a:xfrm>
            <a:off x="10304374" y="3473915"/>
            <a:ext cx="1484427" cy="438784"/>
          </a:xfrm>
          <a:prstGeom prst="roundRect">
            <a:avLst>
              <a:gd name="adj" fmla="val 22001"/>
            </a:avLst>
          </a:prstGeom>
          <a:solidFill>
            <a:schemeClr val="bg2"/>
          </a:solidFill>
          <a:ln w="19050">
            <a:gradFill flip="none" rotWithShape="1">
              <a:gsLst>
                <a:gs pos="0">
                  <a:schemeClr val="accent3"/>
                </a:gs>
                <a:gs pos="50000">
                  <a:schemeClr val="accent1"/>
                </a:gs>
                <a:gs pos="100000">
                  <a:schemeClr val="accent2"/>
                </a:gs>
              </a:gsLst>
              <a:path path="circle">
                <a:fillToRect l="100000" t="100000"/>
              </a:path>
              <a:tileRect r="-100000" b="-100000"/>
            </a:grad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mazon Ember Display"/>
                <a:ea typeface="Amazon Ember Display Light" panose="020F0403020204020204" pitchFamily="34" charset="0"/>
                <a:cs typeface="Amazon Ember Display Light" panose="020F0403020204020204" pitchFamily="34" charset="0"/>
              </a:rPr>
              <a:t>Observability</a:t>
            </a:r>
          </a:p>
        </p:txBody>
      </p:sp>
      <p:sp>
        <p:nvSpPr>
          <p:cNvPr id="4" name="TextBox 3">
            <a:extLst>
              <a:ext uri="{FF2B5EF4-FFF2-40B4-BE49-F238E27FC236}">
                <a16:creationId xmlns:a16="http://schemas.microsoft.com/office/drawing/2014/main" id="{6F309698-6724-46B0-17FE-90DC8769952C}"/>
              </a:ext>
            </a:extLst>
          </p:cNvPr>
          <p:cNvSpPr txBox="1"/>
          <p:nvPr/>
        </p:nvSpPr>
        <p:spPr>
          <a:xfrm>
            <a:off x="3013675" y="3951132"/>
            <a:ext cx="628377" cy="369332"/>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FFFF"/>
                </a:solidFill>
                <a:effectLst/>
                <a:uLnTx/>
                <a:uFillTx/>
                <a:latin typeface="Amazon Ember Display"/>
                <a:ea typeface="+mn-ea"/>
                <a:cs typeface="+mn-cs"/>
              </a:rPr>
              <a:t>Agent</a:t>
            </a:r>
          </a:p>
        </p:txBody>
      </p:sp>
      <p:sp>
        <p:nvSpPr>
          <p:cNvPr id="5" name="TextBox 4">
            <a:extLst>
              <a:ext uri="{FF2B5EF4-FFF2-40B4-BE49-F238E27FC236}">
                <a16:creationId xmlns:a16="http://schemas.microsoft.com/office/drawing/2014/main" id="{7E802027-D3E1-5357-827A-ED67663C8021}"/>
              </a:ext>
            </a:extLst>
          </p:cNvPr>
          <p:cNvSpPr txBox="1"/>
          <p:nvPr/>
        </p:nvSpPr>
        <p:spPr>
          <a:xfrm>
            <a:off x="839994" y="3951132"/>
            <a:ext cx="471283" cy="369332"/>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FFFF"/>
                </a:solidFill>
                <a:effectLst/>
                <a:uLnTx/>
                <a:uFillTx/>
                <a:latin typeface="Amazon Ember Display"/>
                <a:ea typeface="+mn-ea"/>
                <a:cs typeface="+mn-cs"/>
              </a:rPr>
              <a:t>User</a:t>
            </a:r>
          </a:p>
        </p:txBody>
      </p:sp>
      <p:sp>
        <p:nvSpPr>
          <p:cNvPr id="6" name="Freeform: Shape 5">
            <a:extLst>
              <a:ext uri="{FF2B5EF4-FFF2-40B4-BE49-F238E27FC236}">
                <a16:creationId xmlns:a16="http://schemas.microsoft.com/office/drawing/2014/main" id="{30AC9C10-3A3C-BD17-3D69-4BF0259D87A1}"/>
              </a:ext>
            </a:extLst>
          </p:cNvPr>
          <p:cNvSpPr>
            <a:spLocks noChangeAspect="1"/>
          </p:cNvSpPr>
          <p:nvPr/>
        </p:nvSpPr>
        <p:spPr>
          <a:xfrm>
            <a:off x="847034" y="3426100"/>
            <a:ext cx="457200" cy="504826"/>
          </a:xfrm>
          <a:custGeom>
            <a:avLst/>
            <a:gdLst>
              <a:gd name="connsiteX0" fmla="*/ 301561 w 384047"/>
              <a:gd name="connsiteY0" fmla="*/ 109061 h 424053"/>
              <a:gd name="connsiteX1" fmla="*/ 192500 w 384047"/>
              <a:gd name="connsiteY1" fmla="*/ 218123 h 424053"/>
              <a:gd name="connsiteX2" fmla="*/ 83439 w 384047"/>
              <a:gd name="connsiteY2" fmla="*/ 109061 h 424053"/>
              <a:gd name="connsiteX3" fmla="*/ 192500 w 384047"/>
              <a:gd name="connsiteY3" fmla="*/ 0 h 424053"/>
              <a:gd name="connsiteX4" fmla="*/ 301561 w 384047"/>
              <a:gd name="connsiteY4" fmla="*/ 109061 h 424053"/>
              <a:gd name="connsiteX5" fmla="*/ 384048 w 384047"/>
              <a:gd name="connsiteY5" fmla="*/ 424053 h 424053"/>
              <a:gd name="connsiteX6" fmla="*/ 191357 w 384047"/>
              <a:gd name="connsiteY6" fmla="*/ 225171 h 424053"/>
              <a:gd name="connsiteX7" fmla="*/ 93250 w 384047"/>
              <a:gd name="connsiteY7" fmla="*/ 253270 h 424053"/>
              <a:gd name="connsiteX8" fmla="*/ 0 w 384047"/>
              <a:gd name="connsiteY8" fmla="*/ 424053 h 424053"/>
              <a:gd name="connsiteX9" fmla="*/ 384048 w 384047"/>
              <a:gd name="connsiteY9" fmla="*/ 424053 h 424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4047" h="424053">
                <a:moveTo>
                  <a:pt x="301561" y="109061"/>
                </a:moveTo>
                <a:cubicBezTo>
                  <a:pt x="301561" y="169450"/>
                  <a:pt x="252889" y="218123"/>
                  <a:pt x="192500" y="218123"/>
                </a:cubicBezTo>
                <a:cubicBezTo>
                  <a:pt x="132112" y="218123"/>
                  <a:pt x="83439" y="169450"/>
                  <a:pt x="83439" y="109061"/>
                </a:cubicBezTo>
                <a:cubicBezTo>
                  <a:pt x="83439" y="48673"/>
                  <a:pt x="132112" y="0"/>
                  <a:pt x="192500" y="0"/>
                </a:cubicBezTo>
                <a:cubicBezTo>
                  <a:pt x="252889" y="0"/>
                  <a:pt x="301561" y="48673"/>
                  <a:pt x="301561" y="109061"/>
                </a:cubicBezTo>
                <a:moveTo>
                  <a:pt x="384048" y="424053"/>
                </a:moveTo>
                <a:cubicBezTo>
                  <a:pt x="384048" y="313658"/>
                  <a:pt x="298323" y="225171"/>
                  <a:pt x="191357" y="225171"/>
                </a:cubicBezTo>
                <a:cubicBezTo>
                  <a:pt x="155734" y="225171"/>
                  <a:pt x="122111" y="235458"/>
                  <a:pt x="93250" y="253270"/>
                </a:cubicBezTo>
                <a:cubicBezTo>
                  <a:pt x="37719" y="288227"/>
                  <a:pt x="0" y="351377"/>
                  <a:pt x="0" y="424053"/>
                </a:cubicBezTo>
                <a:lnTo>
                  <a:pt x="384048" y="424053"/>
                </a:lnTo>
                <a:close/>
              </a:path>
            </a:pathLst>
          </a:custGeom>
          <a:noFill/>
          <a:ln w="19050" cap="flat">
            <a:solidFill>
              <a:schemeClr val="tx1"/>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12" name="Title 1">
            <a:extLst>
              <a:ext uri="{FF2B5EF4-FFF2-40B4-BE49-F238E27FC236}">
                <a16:creationId xmlns:a16="http://schemas.microsoft.com/office/drawing/2014/main" id="{5DB29EED-473D-04BA-3C58-2C92E2D6ED13}"/>
              </a:ext>
            </a:extLst>
          </p:cNvPr>
          <p:cNvSpPr>
            <a:spLocks noGrp="1"/>
          </p:cNvSpPr>
          <p:nvPr>
            <p:ph type="title"/>
          </p:nvPr>
        </p:nvSpPr>
        <p:spPr>
          <a:xfrm>
            <a:off x="1307592" y="658368"/>
            <a:ext cx="10972800" cy="590931"/>
          </a:xfrm>
        </p:spPr>
        <p:txBody>
          <a:bodyPr>
            <a:normAutofit fontScale="90000"/>
          </a:bodyPr>
          <a:lstStyle/>
          <a:p>
            <a:r>
              <a:rPr lang="en-US"/>
              <a:t>AgentCore Code Interpreter</a:t>
            </a:r>
          </a:p>
        </p:txBody>
      </p:sp>
      <p:pic>
        <p:nvPicPr>
          <p:cNvPr id="13" name="Graphic 12">
            <a:extLst>
              <a:ext uri="{FF2B5EF4-FFF2-40B4-BE49-F238E27FC236}">
                <a16:creationId xmlns:a16="http://schemas.microsoft.com/office/drawing/2014/main" id="{483AED99-A0B7-4DD0-7390-95C0CB75BCC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082874" y="3471609"/>
            <a:ext cx="504372" cy="504372"/>
          </a:xfrm>
          <a:prstGeom prst="rect">
            <a:avLst/>
          </a:prstGeom>
        </p:spPr>
      </p:pic>
      <p:sp>
        <p:nvSpPr>
          <p:cNvPr id="10" name="Freeform 9">
            <a:extLst>
              <a:ext uri="{FF2B5EF4-FFF2-40B4-BE49-F238E27FC236}">
                <a16:creationId xmlns:a16="http://schemas.microsoft.com/office/drawing/2014/main" id="{EBDE98AA-F748-BA78-CF4F-6B9647B421C6}"/>
              </a:ext>
            </a:extLst>
          </p:cNvPr>
          <p:cNvSpPr/>
          <p:nvPr/>
        </p:nvSpPr>
        <p:spPr>
          <a:xfrm>
            <a:off x="927877" y="721081"/>
            <a:ext cx="334957" cy="395144"/>
          </a:xfrm>
          <a:custGeom>
            <a:avLst/>
            <a:gdLst>
              <a:gd name="connsiteX0" fmla="*/ 0 w 334957"/>
              <a:gd name="connsiteY0" fmla="*/ 63459 h 395144"/>
              <a:gd name="connsiteX1" fmla="*/ 296359 w 334957"/>
              <a:gd name="connsiteY1" fmla="*/ 63459 h 395144"/>
              <a:gd name="connsiteX2" fmla="*/ 0 w 334957"/>
              <a:gd name="connsiteY2" fmla="*/ 357200 h 395144"/>
              <a:gd name="connsiteX3" fmla="*/ 225050 w 334957"/>
              <a:gd name="connsiteY3" fmla="*/ 357200 h 395144"/>
              <a:gd name="connsiteX4" fmla="*/ 297013 w 334957"/>
              <a:gd name="connsiteY4" fmla="*/ 214582 h 395144"/>
              <a:gd name="connsiteX5" fmla="*/ 297013 w 334957"/>
              <a:gd name="connsiteY5" fmla="*/ 9813 h 395144"/>
              <a:gd name="connsiteX6" fmla="*/ 289162 w 334957"/>
              <a:gd name="connsiteY6" fmla="*/ 0 h 395144"/>
              <a:gd name="connsiteX7" fmla="*/ 654 w 334957"/>
              <a:gd name="connsiteY7" fmla="*/ 0 h 395144"/>
              <a:gd name="connsiteX8" fmla="*/ 187759 w 334957"/>
              <a:gd name="connsiteY8" fmla="*/ 31402 h 395144"/>
              <a:gd name="connsiteX9" fmla="*/ 204769 w 334957"/>
              <a:gd name="connsiteY9" fmla="*/ 31402 h 395144"/>
              <a:gd name="connsiteX10" fmla="*/ 215236 w 334957"/>
              <a:gd name="connsiteY10" fmla="*/ 31402 h 395144"/>
              <a:gd name="connsiteX11" fmla="*/ 232246 w 334957"/>
              <a:gd name="connsiteY11" fmla="*/ 31402 h 395144"/>
              <a:gd name="connsiteX12" fmla="*/ 242713 w 334957"/>
              <a:gd name="connsiteY12" fmla="*/ 31402 h 395144"/>
              <a:gd name="connsiteX13" fmla="*/ 259723 w 334957"/>
              <a:gd name="connsiteY13" fmla="*/ 31402 h 395144"/>
              <a:gd name="connsiteX14" fmla="*/ 96169 w 334957"/>
              <a:gd name="connsiteY14" fmla="*/ 142618 h 395144"/>
              <a:gd name="connsiteX15" fmla="*/ 51683 w 334957"/>
              <a:gd name="connsiteY15" fmla="*/ 187105 h 395144"/>
              <a:gd name="connsiteX16" fmla="*/ 94861 w 334957"/>
              <a:gd name="connsiteY16" fmla="*/ 230283 h 395144"/>
              <a:gd name="connsiteX17" fmla="*/ 164208 w 334957"/>
              <a:gd name="connsiteY17" fmla="*/ 115796 h 395144"/>
              <a:gd name="connsiteX18" fmla="*/ 110562 w 334957"/>
              <a:gd name="connsiteY18" fmla="*/ 257760 h 395144"/>
              <a:gd name="connsiteX19" fmla="*/ 177946 w 334957"/>
              <a:gd name="connsiteY19" fmla="*/ 230283 h 395144"/>
              <a:gd name="connsiteX20" fmla="*/ 222433 w 334957"/>
              <a:gd name="connsiteY20" fmla="*/ 185796 h 395144"/>
              <a:gd name="connsiteX21" fmla="*/ 179255 w 334957"/>
              <a:gd name="connsiteY21" fmla="*/ 142618 h 395144"/>
              <a:gd name="connsiteX22" fmla="*/ 227666 w 334957"/>
              <a:gd name="connsiteY22" fmla="*/ 288508 h 395144"/>
              <a:gd name="connsiteX23" fmla="*/ 334957 w 334957"/>
              <a:gd name="connsiteY23" fmla="*/ 288508 h 395144"/>
              <a:gd name="connsiteX24" fmla="*/ 334957 w 334957"/>
              <a:gd name="connsiteY24" fmla="*/ 395144 h 395144"/>
              <a:gd name="connsiteX25" fmla="*/ 227666 w 334957"/>
              <a:gd name="connsiteY25" fmla="*/ 395144 h 395144"/>
              <a:gd name="connsiteX26" fmla="*/ 227666 w 334957"/>
              <a:gd name="connsiteY26" fmla="*/ 288508 h 395144"/>
              <a:gd name="connsiteX27" fmla="*/ 280003 w 334957"/>
              <a:gd name="connsiteY27" fmla="*/ 230937 h 395144"/>
              <a:gd name="connsiteX28" fmla="*/ 282620 w 334957"/>
              <a:gd name="connsiteY28" fmla="*/ 230937 h 395144"/>
              <a:gd name="connsiteX29" fmla="*/ 311406 w 334957"/>
              <a:gd name="connsiteY29" fmla="*/ 259722 h 395144"/>
              <a:gd name="connsiteX30" fmla="*/ 311406 w 334957"/>
              <a:gd name="connsiteY30" fmla="*/ 281965 h 395144"/>
              <a:gd name="connsiteX31" fmla="*/ 305518 w 334957"/>
              <a:gd name="connsiteY31" fmla="*/ 287853 h 395144"/>
              <a:gd name="connsiteX32" fmla="*/ 257760 w 334957"/>
              <a:gd name="connsiteY32" fmla="*/ 287853 h 395144"/>
              <a:gd name="connsiteX33" fmla="*/ 251872 w 334957"/>
              <a:gd name="connsiteY33" fmla="*/ 281965 h 395144"/>
              <a:gd name="connsiteX34" fmla="*/ 251872 w 334957"/>
              <a:gd name="connsiteY34" fmla="*/ 259722 h 395144"/>
              <a:gd name="connsiteX35" fmla="*/ 280658 w 334957"/>
              <a:gd name="connsiteY35" fmla="*/ 230937 h 395144"/>
              <a:gd name="connsiteX36" fmla="*/ 280658 w 334957"/>
              <a:gd name="connsiteY36" fmla="*/ 230937 h 395144"/>
              <a:gd name="connsiteX37" fmla="*/ 281312 w 334957"/>
              <a:gd name="connsiteY37" fmla="*/ 315984 h 395144"/>
              <a:gd name="connsiteX38" fmla="*/ 293088 w 334957"/>
              <a:gd name="connsiteY38" fmla="*/ 327760 h 395144"/>
              <a:gd name="connsiteX39" fmla="*/ 281312 w 334957"/>
              <a:gd name="connsiteY39" fmla="*/ 339536 h 395144"/>
              <a:gd name="connsiteX40" fmla="*/ 269536 w 334957"/>
              <a:gd name="connsiteY40" fmla="*/ 327760 h 395144"/>
              <a:gd name="connsiteX41" fmla="*/ 281312 w 334957"/>
              <a:gd name="connsiteY41" fmla="*/ 315984 h 395144"/>
              <a:gd name="connsiteX42" fmla="*/ 281312 w 334957"/>
              <a:gd name="connsiteY42" fmla="*/ 367667 h 395144"/>
              <a:gd name="connsiteX43" fmla="*/ 281312 w 334957"/>
              <a:gd name="connsiteY43" fmla="*/ 340845 h 395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34957" h="395144">
                <a:moveTo>
                  <a:pt x="0" y="63459"/>
                </a:moveTo>
                <a:lnTo>
                  <a:pt x="296359" y="63459"/>
                </a:lnTo>
                <a:moveTo>
                  <a:pt x="0" y="357200"/>
                </a:moveTo>
                <a:lnTo>
                  <a:pt x="225050" y="357200"/>
                </a:lnTo>
                <a:moveTo>
                  <a:pt x="297013" y="214582"/>
                </a:moveTo>
                <a:lnTo>
                  <a:pt x="297013" y="9813"/>
                </a:lnTo>
                <a:cubicBezTo>
                  <a:pt x="297013" y="4579"/>
                  <a:pt x="293742" y="0"/>
                  <a:pt x="289162" y="0"/>
                </a:cubicBezTo>
                <a:lnTo>
                  <a:pt x="654" y="0"/>
                </a:lnTo>
                <a:moveTo>
                  <a:pt x="187759" y="31402"/>
                </a:moveTo>
                <a:lnTo>
                  <a:pt x="204769" y="31402"/>
                </a:lnTo>
                <a:moveTo>
                  <a:pt x="215236" y="31402"/>
                </a:moveTo>
                <a:lnTo>
                  <a:pt x="232246" y="31402"/>
                </a:lnTo>
                <a:moveTo>
                  <a:pt x="242713" y="31402"/>
                </a:moveTo>
                <a:lnTo>
                  <a:pt x="259723" y="31402"/>
                </a:lnTo>
                <a:moveTo>
                  <a:pt x="96169" y="142618"/>
                </a:moveTo>
                <a:lnTo>
                  <a:pt x="51683" y="187105"/>
                </a:lnTo>
                <a:lnTo>
                  <a:pt x="94861" y="230283"/>
                </a:lnTo>
                <a:moveTo>
                  <a:pt x="164208" y="115796"/>
                </a:moveTo>
                <a:lnTo>
                  <a:pt x="110562" y="257760"/>
                </a:lnTo>
                <a:moveTo>
                  <a:pt x="177946" y="230283"/>
                </a:moveTo>
                <a:lnTo>
                  <a:pt x="222433" y="185796"/>
                </a:lnTo>
                <a:lnTo>
                  <a:pt x="179255" y="142618"/>
                </a:lnTo>
                <a:moveTo>
                  <a:pt x="227666" y="288508"/>
                </a:moveTo>
                <a:lnTo>
                  <a:pt x="334957" y="288508"/>
                </a:lnTo>
                <a:lnTo>
                  <a:pt x="334957" y="395144"/>
                </a:lnTo>
                <a:lnTo>
                  <a:pt x="227666" y="395144"/>
                </a:lnTo>
                <a:lnTo>
                  <a:pt x="227666" y="288508"/>
                </a:lnTo>
                <a:close/>
                <a:moveTo>
                  <a:pt x="280003" y="230937"/>
                </a:moveTo>
                <a:lnTo>
                  <a:pt x="282620" y="230937"/>
                </a:lnTo>
                <a:cubicBezTo>
                  <a:pt x="298321" y="230937"/>
                  <a:pt x="311406" y="244021"/>
                  <a:pt x="311406" y="259722"/>
                </a:cubicBezTo>
                <a:lnTo>
                  <a:pt x="311406" y="281965"/>
                </a:lnTo>
                <a:cubicBezTo>
                  <a:pt x="311406" y="285236"/>
                  <a:pt x="308789" y="287853"/>
                  <a:pt x="305518" y="287853"/>
                </a:cubicBezTo>
                <a:lnTo>
                  <a:pt x="257760" y="287853"/>
                </a:lnTo>
                <a:cubicBezTo>
                  <a:pt x="254489" y="287853"/>
                  <a:pt x="251872" y="285236"/>
                  <a:pt x="251872" y="281965"/>
                </a:cubicBezTo>
                <a:lnTo>
                  <a:pt x="251872" y="259722"/>
                </a:lnTo>
                <a:cubicBezTo>
                  <a:pt x="251872" y="244021"/>
                  <a:pt x="264957" y="230937"/>
                  <a:pt x="280658" y="230937"/>
                </a:cubicBezTo>
                <a:lnTo>
                  <a:pt x="280658" y="230937"/>
                </a:lnTo>
                <a:close/>
                <a:moveTo>
                  <a:pt x="281312" y="315984"/>
                </a:moveTo>
                <a:cubicBezTo>
                  <a:pt x="287854" y="315984"/>
                  <a:pt x="293088" y="321218"/>
                  <a:pt x="293088" y="327760"/>
                </a:cubicBezTo>
                <a:cubicBezTo>
                  <a:pt x="293088" y="334302"/>
                  <a:pt x="287854" y="339536"/>
                  <a:pt x="281312" y="339536"/>
                </a:cubicBezTo>
                <a:cubicBezTo>
                  <a:pt x="274770" y="339536"/>
                  <a:pt x="269536" y="334302"/>
                  <a:pt x="269536" y="327760"/>
                </a:cubicBezTo>
                <a:cubicBezTo>
                  <a:pt x="269536" y="321218"/>
                  <a:pt x="274770" y="315984"/>
                  <a:pt x="281312" y="315984"/>
                </a:cubicBezTo>
                <a:close/>
                <a:moveTo>
                  <a:pt x="281312" y="367667"/>
                </a:moveTo>
                <a:lnTo>
                  <a:pt x="281312" y="340845"/>
                </a:lnTo>
              </a:path>
            </a:pathLst>
          </a:custGeom>
          <a:noFill/>
          <a:ln w="13074" cap="flat">
            <a:solidFill>
              <a:srgbClr val="AD5CFF"/>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grpSp>
        <p:nvGrpSpPr>
          <p:cNvPr id="17" name="Group 16">
            <a:extLst>
              <a:ext uri="{FF2B5EF4-FFF2-40B4-BE49-F238E27FC236}">
                <a16:creationId xmlns:a16="http://schemas.microsoft.com/office/drawing/2014/main" id="{7E4B7DE1-88A2-6FFB-EC3D-D2D027FBBAD6}"/>
              </a:ext>
            </a:extLst>
          </p:cNvPr>
          <p:cNvGrpSpPr/>
          <p:nvPr/>
        </p:nvGrpSpPr>
        <p:grpSpPr>
          <a:xfrm>
            <a:off x="593400" y="598713"/>
            <a:ext cx="352073" cy="590931"/>
            <a:chOff x="593400" y="598713"/>
            <a:chExt cx="352073" cy="590931"/>
          </a:xfrm>
        </p:grpSpPr>
        <p:sp>
          <p:nvSpPr>
            <p:cNvPr id="18" name="Freeform 17">
              <a:extLst>
                <a:ext uri="{FF2B5EF4-FFF2-40B4-BE49-F238E27FC236}">
                  <a16:creationId xmlns:a16="http://schemas.microsoft.com/office/drawing/2014/main" id="{678D3787-F827-9FDA-A5CE-2595072663BE}"/>
                </a:ext>
              </a:extLst>
            </p:cNvPr>
            <p:cNvSpPr/>
            <p:nvPr/>
          </p:nvSpPr>
          <p:spPr>
            <a:xfrm>
              <a:off x="593400" y="598713"/>
              <a:ext cx="342671" cy="590931"/>
            </a:xfrm>
            <a:custGeom>
              <a:avLst/>
              <a:gdLst>
                <a:gd name="connsiteX0" fmla="*/ 115043 w 171242"/>
                <a:gd name="connsiteY0" fmla="*/ 317053 h 317052"/>
                <a:gd name="connsiteX1" fmla="*/ 113195 w 171242"/>
                <a:gd name="connsiteY1" fmla="*/ 316545 h 317052"/>
                <a:gd name="connsiteX2" fmla="*/ 42647 w 171242"/>
                <a:gd name="connsiteY2" fmla="*/ 275021 h 317052"/>
                <a:gd name="connsiteX3" fmla="*/ 40872 w 171242"/>
                <a:gd name="connsiteY3" fmla="*/ 271905 h 317052"/>
                <a:gd name="connsiteX4" fmla="*/ 40872 w 171242"/>
                <a:gd name="connsiteY4" fmla="*/ 218460 h 317052"/>
                <a:gd name="connsiteX5" fmla="*/ 1775 w 171242"/>
                <a:gd name="connsiteY5" fmla="*/ 195451 h 317052"/>
                <a:gd name="connsiteX6" fmla="*/ 0 w 171242"/>
                <a:gd name="connsiteY6" fmla="*/ 192335 h 317052"/>
                <a:gd name="connsiteX7" fmla="*/ 0 w 171242"/>
                <a:gd name="connsiteY7" fmla="*/ 124142 h 317052"/>
                <a:gd name="connsiteX8" fmla="*/ 1775 w 171242"/>
                <a:gd name="connsiteY8" fmla="*/ 121026 h 317052"/>
                <a:gd name="connsiteX9" fmla="*/ 40365 w 171242"/>
                <a:gd name="connsiteY9" fmla="*/ 98162 h 317052"/>
                <a:gd name="connsiteX10" fmla="*/ 40365 w 171242"/>
                <a:gd name="connsiteY10" fmla="*/ 44572 h 317052"/>
                <a:gd name="connsiteX11" fmla="*/ 42176 w 171242"/>
                <a:gd name="connsiteY11" fmla="*/ 41420 h 317052"/>
                <a:gd name="connsiteX12" fmla="*/ 113413 w 171242"/>
                <a:gd name="connsiteY12" fmla="*/ 475 h 317052"/>
                <a:gd name="connsiteX13" fmla="*/ 116348 w 171242"/>
                <a:gd name="connsiteY13" fmla="*/ 185 h 317052"/>
                <a:gd name="connsiteX14" fmla="*/ 168742 w 171242"/>
                <a:gd name="connsiteY14" fmla="*/ 17360 h 317052"/>
                <a:gd name="connsiteX15" fmla="*/ 171242 w 171242"/>
                <a:gd name="connsiteY15" fmla="*/ 20803 h 317052"/>
                <a:gd name="connsiteX16" fmla="*/ 171242 w 171242"/>
                <a:gd name="connsiteY16" fmla="*/ 295638 h 317052"/>
                <a:gd name="connsiteX17" fmla="*/ 168778 w 171242"/>
                <a:gd name="connsiteY17" fmla="*/ 299080 h 317052"/>
                <a:gd name="connsiteX18" fmla="*/ 116166 w 171242"/>
                <a:gd name="connsiteY18" fmla="*/ 316871 h 317052"/>
                <a:gd name="connsiteX19" fmla="*/ 115007 w 171242"/>
                <a:gd name="connsiteY19" fmla="*/ 317053 h 317052"/>
                <a:gd name="connsiteX20" fmla="*/ 48119 w 171242"/>
                <a:gd name="connsiteY20" fmla="*/ 269840 h 317052"/>
                <a:gd name="connsiteX21" fmla="*/ 115442 w 171242"/>
                <a:gd name="connsiteY21" fmla="*/ 309480 h 317052"/>
                <a:gd name="connsiteX22" fmla="*/ 163995 w 171242"/>
                <a:gd name="connsiteY22" fmla="*/ 293066 h 317052"/>
                <a:gd name="connsiteX23" fmla="*/ 163995 w 171242"/>
                <a:gd name="connsiteY23" fmla="*/ 23448 h 317052"/>
                <a:gd name="connsiteX24" fmla="*/ 115623 w 171242"/>
                <a:gd name="connsiteY24" fmla="*/ 7577 h 317052"/>
                <a:gd name="connsiteX25" fmla="*/ 47612 w 171242"/>
                <a:gd name="connsiteY25" fmla="*/ 46637 h 317052"/>
                <a:gd name="connsiteX26" fmla="*/ 47612 w 171242"/>
                <a:gd name="connsiteY26" fmla="*/ 100191 h 317052"/>
                <a:gd name="connsiteX27" fmla="*/ 45836 w 171242"/>
                <a:gd name="connsiteY27" fmla="*/ 103308 h 317052"/>
                <a:gd name="connsiteX28" fmla="*/ 7247 w 171242"/>
                <a:gd name="connsiteY28" fmla="*/ 126171 h 317052"/>
                <a:gd name="connsiteX29" fmla="*/ 7247 w 171242"/>
                <a:gd name="connsiteY29" fmla="*/ 190233 h 317052"/>
                <a:gd name="connsiteX30" fmla="*/ 46343 w 171242"/>
                <a:gd name="connsiteY30" fmla="*/ 213242 h 317052"/>
                <a:gd name="connsiteX31" fmla="*/ 48119 w 171242"/>
                <a:gd name="connsiteY31" fmla="*/ 216358 h 317052"/>
                <a:gd name="connsiteX32" fmla="*/ 48119 w 171242"/>
                <a:gd name="connsiteY32" fmla="*/ 269803 h 317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71242" h="317052">
                  <a:moveTo>
                    <a:pt x="115043" y="317053"/>
                  </a:moveTo>
                  <a:cubicBezTo>
                    <a:pt x="114391" y="317053"/>
                    <a:pt x="113775" y="316871"/>
                    <a:pt x="113195" y="316545"/>
                  </a:cubicBezTo>
                  <a:lnTo>
                    <a:pt x="42647" y="275021"/>
                  </a:lnTo>
                  <a:cubicBezTo>
                    <a:pt x="41524" y="274369"/>
                    <a:pt x="40872" y="273173"/>
                    <a:pt x="40872" y="271905"/>
                  </a:cubicBezTo>
                  <a:lnTo>
                    <a:pt x="40872" y="218460"/>
                  </a:lnTo>
                  <a:lnTo>
                    <a:pt x="1775" y="195451"/>
                  </a:lnTo>
                  <a:cubicBezTo>
                    <a:pt x="688" y="194799"/>
                    <a:pt x="0" y="193603"/>
                    <a:pt x="0" y="192335"/>
                  </a:cubicBezTo>
                  <a:lnTo>
                    <a:pt x="0" y="124142"/>
                  </a:lnTo>
                  <a:cubicBezTo>
                    <a:pt x="0" y="122874"/>
                    <a:pt x="688" y="121678"/>
                    <a:pt x="1775" y="121026"/>
                  </a:cubicBezTo>
                  <a:lnTo>
                    <a:pt x="40365" y="98162"/>
                  </a:lnTo>
                  <a:lnTo>
                    <a:pt x="40365" y="44572"/>
                  </a:lnTo>
                  <a:cubicBezTo>
                    <a:pt x="40365" y="43268"/>
                    <a:pt x="41053" y="42072"/>
                    <a:pt x="42176" y="41420"/>
                  </a:cubicBezTo>
                  <a:lnTo>
                    <a:pt x="113413" y="475"/>
                  </a:lnTo>
                  <a:cubicBezTo>
                    <a:pt x="114318" y="-32"/>
                    <a:pt x="115369" y="-141"/>
                    <a:pt x="116348" y="185"/>
                  </a:cubicBezTo>
                  <a:lnTo>
                    <a:pt x="168742" y="17360"/>
                  </a:lnTo>
                  <a:cubicBezTo>
                    <a:pt x="170228" y="17831"/>
                    <a:pt x="171242" y="19245"/>
                    <a:pt x="171242" y="20803"/>
                  </a:cubicBezTo>
                  <a:lnTo>
                    <a:pt x="171242" y="295638"/>
                  </a:lnTo>
                  <a:cubicBezTo>
                    <a:pt x="171242" y="297196"/>
                    <a:pt x="170264" y="298573"/>
                    <a:pt x="168778" y="299080"/>
                  </a:cubicBezTo>
                  <a:lnTo>
                    <a:pt x="116166" y="316871"/>
                  </a:lnTo>
                  <a:cubicBezTo>
                    <a:pt x="115804" y="317016"/>
                    <a:pt x="115405" y="317053"/>
                    <a:pt x="115007" y="317053"/>
                  </a:cubicBezTo>
                  <a:close/>
                  <a:moveTo>
                    <a:pt x="48119" y="269840"/>
                  </a:moveTo>
                  <a:lnTo>
                    <a:pt x="115442" y="309480"/>
                  </a:lnTo>
                  <a:lnTo>
                    <a:pt x="163995" y="293066"/>
                  </a:lnTo>
                  <a:lnTo>
                    <a:pt x="163995" y="23448"/>
                  </a:lnTo>
                  <a:lnTo>
                    <a:pt x="115623" y="7577"/>
                  </a:lnTo>
                  <a:lnTo>
                    <a:pt x="47612" y="46637"/>
                  </a:lnTo>
                  <a:lnTo>
                    <a:pt x="47612" y="100191"/>
                  </a:lnTo>
                  <a:cubicBezTo>
                    <a:pt x="47612" y="101460"/>
                    <a:pt x="46923" y="102655"/>
                    <a:pt x="45836" y="103308"/>
                  </a:cubicBezTo>
                  <a:lnTo>
                    <a:pt x="7247" y="126171"/>
                  </a:lnTo>
                  <a:lnTo>
                    <a:pt x="7247" y="190233"/>
                  </a:lnTo>
                  <a:lnTo>
                    <a:pt x="46343" y="213242"/>
                  </a:lnTo>
                  <a:cubicBezTo>
                    <a:pt x="47430" y="213894"/>
                    <a:pt x="48119" y="215090"/>
                    <a:pt x="48119" y="216358"/>
                  </a:cubicBezTo>
                  <a:lnTo>
                    <a:pt x="48119" y="269803"/>
                  </a:lnTo>
                  <a:close/>
                </a:path>
              </a:pathLst>
            </a:custGeom>
            <a:solidFill>
              <a:srgbClr val="FFFFFF"/>
            </a:solid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19" name="Freeform 18">
              <a:extLst>
                <a:ext uri="{FF2B5EF4-FFF2-40B4-BE49-F238E27FC236}">
                  <a16:creationId xmlns:a16="http://schemas.microsoft.com/office/drawing/2014/main" id="{C8F7D219-95EE-6A7E-1F14-22FECCC8328B}"/>
                </a:ext>
              </a:extLst>
            </p:cNvPr>
            <p:cNvSpPr/>
            <p:nvPr/>
          </p:nvSpPr>
          <p:spPr>
            <a:xfrm>
              <a:off x="757484" y="637486"/>
              <a:ext cx="14500" cy="106771"/>
            </a:xfrm>
            <a:custGeom>
              <a:avLst/>
              <a:gdLst>
                <a:gd name="connsiteX0" fmla="*/ 0 w 7246"/>
                <a:gd name="connsiteY0" fmla="*/ 0 h 57286"/>
                <a:gd name="connsiteX1" fmla="*/ 7247 w 7246"/>
                <a:gd name="connsiteY1" fmla="*/ 0 h 57286"/>
                <a:gd name="connsiteX2" fmla="*/ 7247 w 7246"/>
                <a:gd name="connsiteY2" fmla="*/ 57286 h 57286"/>
                <a:gd name="connsiteX3" fmla="*/ 0 w 7246"/>
                <a:gd name="connsiteY3" fmla="*/ 57286 h 57286"/>
              </a:gdLst>
              <a:ahLst/>
              <a:cxnLst>
                <a:cxn ang="0">
                  <a:pos x="connsiteX0" y="connsiteY0"/>
                </a:cxn>
                <a:cxn ang="0">
                  <a:pos x="connsiteX1" y="connsiteY1"/>
                </a:cxn>
                <a:cxn ang="0">
                  <a:pos x="connsiteX2" y="connsiteY2"/>
                </a:cxn>
                <a:cxn ang="0">
                  <a:pos x="connsiteX3" y="connsiteY3"/>
                </a:cxn>
              </a:cxnLst>
              <a:rect l="l" t="t" r="r" b="b"/>
              <a:pathLst>
                <a:path w="7246" h="57286">
                  <a:moveTo>
                    <a:pt x="0" y="0"/>
                  </a:moveTo>
                  <a:lnTo>
                    <a:pt x="7247" y="0"/>
                  </a:lnTo>
                  <a:lnTo>
                    <a:pt x="7247" y="57286"/>
                  </a:lnTo>
                  <a:lnTo>
                    <a:pt x="0" y="57286"/>
                  </a:lnTo>
                  <a:close/>
                </a:path>
              </a:pathLst>
            </a:custGeom>
            <a:solidFill>
              <a:srgbClr val="FFFFFF"/>
            </a:solid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20" name="Freeform 19">
              <a:extLst>
                <a:ext uri="{FF2B5EF4-FFF2-40B4-BE49-F238E27FC236}">
                  <a16:creationId xmlns:a16="http://schemas.microsoft.com/office/drawing/2014/main" id="{FD44A910-4E10-3B15-123A-02185EEE2845}"/>
                </a:ext>
              </a:extLst>
            </p:cNvPr>
            <p:cNvSpPr/>
            <p:nvPr/>
          </p:nvSpPr>
          <p:spPr>
            <a:xfrm rot="19768800">
              <a:off x="739044" y="998993"/>
              <a:ext cx="206429" cy="13505"/>
            </a:xfrm>
            <a:custGeom>
              <a:avLst/>
              <a:gdLst>
                <a:gd name="connsiteX0" fmla="*/ 0 w 103158"/>
                <a:gd name="connsiteY0" fmla="*/ 0 h 7246"/>
                <a:gd name="connsiteX1" fmla="*/ 103158 w 103158"/>
                <a:gd name="connsiteY1" fmla="*/ 0 h 7246"/>
                <a:gd name="connsiteX2" fmla="*/ 103158 w 103158"/>
                <a:gd name="connsiteY2" fmla="*/ 7247 h 7246"/>
                <a:gd name="connsiteX3" fmla="*/ 0 w 103158"/>
                <a:gd name="connsiteY3" fmla="*/ 7247 h 7246"/>
              </a:gdLst>
              <a:ahLst/>
              <a:cxnLst>
                <a:cxn ang="0">
                  <a:pos x="connsiteX0" y="connsiteY0"/>
                </a:cxn>
                <a:cxn ang="0">
                  <a:pos x="connsiteX1" y="connsiteY1"/>
                </a:cxn>
                <a:cxn ang="0">
                  <a:pos x="connsiteX2" y="connsiteY2"/>
                </a:cxn>
                <a:cxn ang="0">
                  <a:pos x="connsiteX3" y="connsiteY3"/>
                </a:cxn>
              </a:cxnLst>
              <a:rect l="l" t="t" r="r" b="b"/>
              <a:pathLst>
                <a:path w="103158" h="7246">
                  <a:moveTo>
                    <a:pt x="0" y="0"/>
                  </a:moveTo>
                  <a:lnTo>
                    <a:pt x="103158" y="0"/>
                  </a:lnTo>
                  <a:lnTo>
                    <a:pt x="103158" y="7247"/>
                  </a:lnTo>
                  <a:lnTo>
                    <a:pt x="0" y="7247"/>
                  </a:lnTo>
                  <a:close/>
                </a:path>
              </a:pathLst>
            </a:custGeom>
            <a:solidFill>
              <a:srgbClr val="FFFFFF"/>
            </a:solid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21" name="Freeform 20">
              <a:extLst>
                <a:ext uri="{FF2B5EF4-FFF2-40B4-BE49-F238E27FC236}">
                  <a16:creationId xmlns:a16="http://schemas.microsoft.com/office/drawing/2014/main" id="{8DEA270E-7E85-6874-F9F7-E1FE458D7B8E}"/>
                </a:ext>
              </a:extLst>
            </p:cNvPr>
            <p:cNvSpPr/>
            <p:nvPr/>
          </p:nvSpPr>
          <p:spPr>
            <a:xfrm rot="19666201">
              <a:off x="758014" y="1115702"/>
              <a:ext cx="107891" cy="13505"/>
            </a:xfrm>
            <a:custGeom>
              <a:avLst/>
              <a:gdLst>
                <a:gd name="connsiteX0" fmla="*/ 0 w 53916"/>
                <a:gd name="connsiteY0" fmla="*/ 0 h 7246"/>
                <a:gd name="connsiteX1" fmla="*/ 53916 w 53916"/>
                <a:gd name="connsiteY1" fmla="*/ 0 h 7246"/>
                <a:gd name="connsiteX2" fmla="*/ 53916 w 53916"/>
                <a:gd name="connsiteY2" fmla="*/ 7247 h 7246"/>
                <a:gd name="connsiteX3" fmla="*/ 0 w 53916"/>
                <a:gd name="connsiteY3" fmla="*/ 7247 h 7246"/>
              </a:gdLst>
              <a:ahLst/>
              <a:cxnLst>
                <a:cxn ang="0">
                  <a:pos x="connsiteX0" y="connsiteY0"/>
                </a:cxn>
                <a:cxn ang="0">
                  <a:pos x="connsiteX1" y="connsiteY1"/>
                </a:cxn>
                <a:cxn ang="0">
                  <a:pos x="connsiteX2" y="connsiteY2"/>
                </a:cxn>
                <a:cxn ang="0">
                  <a:pos x="connsiteX3" y="connsiteY3"/>
                </a:cxn>
              </a:cxnLst>
              <a:rect l="l" t="t" r="r" b="b"/>
              <a:pathLst>
                <a:path w="53916" h="7246">
                  <a:moveTo>
                    <a:pt x="0" y="0"/>
                  </a:moveTo>
                  <a:lnTo>
                    <a:pt x="53916" y="0"/>
                  </a:lnTo>
                  <a:lnTo>
                    <a:pt x="53916" y="7247"/>
                  </a:lnTo>
                  <a:lnTo>
                    <a:pt x="0" y="7247"/>
                  </a:lnTo>
                  <a:close/>
                </a:path>
              </a:pathLst>
            </a:custGeom>
            <a:solidFill>
              <a:srgbClr val="FFFFFF"/>
            </a:solid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25" name="Freeform 24">
              <a:extLst>
                <a:ext uri="{FF2B5EF4-FFF2-40B4-BE49-F238E27FC236}">
                  <a16:creationId xmlns:a16="http://schemas.microsoft.com/office/drawing/2014/main" id="{C4C7A67A-8AC3-6FAD-58E0-C6725FC2A0B0}"/>
                </a:ext>
              </a:extLst>
            </p:cNvPr>
            <p:cNvSpPr/>
            <p:nvPr/>
          </p:nvSpPr>
          <p:spPr>
            <a:xfrm rot="19666201">
              <a:off x="672755" y="972472"/>
              <a:ext cx="89909" cy="13505"/>
            </a:xfrm>
            <a:custGeom>
              <a:avLst/>
              <a:gdLst>
                <a:gd name="connsiteX0" fmla="*/ 0 w 44930"/>
                <a:gd name="connsiteY0" fmla="*/ 0 h 7246"/>
                <a:gd name="connsiteX1" fmla="*/ 44930 w 44930"/>
                <a:gd name="connsiteY1" fmla="*/ 0 h 7246"/>
                <a:gd name="connsiteX2" fmla="*/ 44930 w 44930"/>
                <a:gd name="connsiteY2" fmla="*/ 7247 h 7246"/>
                <a:gd name="connsiteX3" fmla="*/ 0 w 44930"/>
                <a:gd name="connsiteY3" fmla="*/ 7247 h 7246"/>
              </a:gdLst>
              <a:ahLst/>
              <a:cxnLst>
                <a:cxn ang="0">
                  <a:pos x="connsiteX0" y="connsiteY0"/>
                </a:cxn>
                <a:cxn ang="0">
                  <a:pos x="connsiteX1" y="connsiteY1"/>
                </a:cxn>
                <a:cxn ang="0">
                  <a:pos x="connsiteX2" y="connsiteY2"/>
                </a:cxn>
                <a:cxn ang="0">
                  <a:pos x="connsiteX3" y="connsiteY3"/>
                </a:cxn>
              </a:cxnLst>
              <a:rect l="l" t="t" r="r" b="b"/>
              <a:pathLst>
                <a:path w="44930" h="7246">
                  <a:moveTo>
                    <a:pt x="0" y="0"/>
                  </a:moveTo>
                  <a:lnTo>
                    <a:pt x="44930" y="0"/>
                  </a:lnTo>
                  <a:lnTo>
                    <a:pt x="44930" y="7247"/>
                  </a:lnTo>
                  <a:lnTo>
                    <a:pt x="0" y="7247"/>
                  </a:lnTo>
                  <a:close/>
                </a:path>
              </a:pathLst>
            </a:custGeom>
            <a:solidFill>
              <a:srgbClr val="FFFFFF"/>
            </a:solid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26" name="Freeform 25">
              <a:extLst>
                <a:ext uri="{FF2B5EF4-FFF2-40B4-BE49-F238E27FC236}">
                  <a16:creationId xmlns:a16="http://schemas.microsoft.com/office/drawing/2014/main" id="{2A5407EE-A37E-23C6-1AEF-B4518AACC7F1}"/>
                </a:ext>
              </a:extLst>
            </p:cNvPr>
            <p:cNvSpPr/>
            <p:nvPr/>
          </p:nvSpPr>
          <p:spPr>
            <a:xfrm>
              <a:off x="677798" y="712112"/>
              <a:ext cx="163141" cy="125343"/>
            </a:xfrm>
            <a:custGeom>
              <a:avLst/>
              <a:gdLst>
                <a:gd name="connsiteX0" fmla="*/ 43445 w 81526"/>
                <a:gd name="connsiteY0" fmla="*/ 67250 h 67250"/>
                <a:gd name="connsiteX1" fmla="*/ 41633 w 81526"/>
                <a:gd name="connsiteY1" fmla="*/ 66743 h 67250"/>
                <a:gd name="connsiteX2" fmla="*/ 0 w 81526"/>
                <a:gd name="connsiteY2" fmla="*/ 42466 h 67250"/>
                <a:gd name="connsiteX3" fmla="*/ 3660 w 81526"/>
                <a:gd name="connsiteY3" fmla="*/ 36198 h 67250"/>
                <a:gd name="connsiteX4" fmla="*/ 43263 w 81526"/>
                <a:gd name="connsiteY4" fmla="*/ 59279 h 67250"/>
                <a:gd name="connsiteX5" fmla="*/ 74280 w 81526"/>
                <a:gd name="connsiteY5" fmla="*/ 37430 h 67250"/>
                <a:gd name="connsiteX6" fmla="*/ 74280 w 81526"/>
                <a:gd name="connsiteY6" fmla="*/ 0 h 67250"/>
                <a:gd name="connsiteX7" fmla="*/ 81527 w 81526"/>
                <a:gd name="connsiteY7" fmla="*/ 0 h 67250"/>
                <a:gd name="connsiteX8" fmla="*/ 81527 w 81526"/>
                <a:gd name="connsiteY8" fmla="*/ 39314 h 67250"/>
                <a:gd name="connsiteX9" fmla="*/ 80005 w 81526"/>
                <a:gd name="connsiteY9" fmla="*/ 42285 h 67250"/>
                <a:gd name="connsiteX10" fmla="*/ 45546 w 81526"/>
                <a:gd name="connsiteY10" fmla="*/ 66562 h 67250"/>
                <a:gd name="connsiteX11" fmla="*/ 43445 w 81526"/>
                <a:gd name="connsiteY11" fmla="*/ 67214 h 6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1526" h="67250">
                  <a:moveTo>
                    <a:pt x="43445" y="67250"/>
                  </a:moveTo>
                  <a:cubicBezTo>
                    <a:pt x="42829" y="67250"/>
                    <a:pt x="42176" y="67106"/>
                    <a:pt x="41633" y="66743"/>
                  </a:cubicBezTo>
                  <a:lnTo>
                    <a:pt x="0" y="42466"/>
                  </a:lnTo>
                  <a:lnTo>
                    <a:pt x="3660" y="36198"/>
                  </a:lnTo>
                  <a:lnTo>
                    <a:pt x="43263" y="59279"/>
                  </a:lnTo>
                  <a:lnTo>
                    <a:pt x="74280" y="37430"/>
                  </a:lnTo>
                  <a:lnTo>
                    <a:pt x="74280" y="0"/>
                  </a:lnTo>
                  <a:lnTo>
                    <a:pt x="81527" y="0"/>
                  </a:lnTo>
                  <a:lnTo>
                    <a:pt x="81527" y="39314"/>
                  </a:lnTo>
                  <a:cubicBezTo>
                    <a:pt x="81527" y="40510"/>
                    <a:pt x="80947" y="41597"/>
                    <a:pt x="80005" y="42285"/>
                  </a:cubicBezTo>
                  <a:lnTo>
                    <a:pt x="45546" y="66562"/>
                  </a:lnTo>
                  <a:cubicBezTo>
                    <a:pt x="44930" y="66997"/>
                    <a:pt x="44206" y="67214"/>
                    <a:pt x="43445" y="67214"/>
                  </a:cubicBezTo>
                  <a:close/>
                </a:path>
              </a:pathLst>
            </a:custGeom>
            <a:solidFill>
              <a:srgbClr val="FFFFFF"/>
            </a:solid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28" name="Freeform 27">
              <a:extLst>
                <a:ext uri="{FF2B5EF4-FFF2-40B4-BE49-F238E27FC236}">
                  <a16:creationId xmlns:a16="http://schemas.microsoft.com/office/drawing/2014/main" id="{A7B1DD2F-8017-BE3E-E918-D334C078F07B}"/>
                </a:ext>
              </a:extLst>
            </p:cNvPr>
            <p:cNvSpPr/>
            <p:nvPr/>
          </p:nvSpPr>
          <p:spPr>
            <a:xfrm>
              <a:off x="702305" y="833537"/>
              <a:ext cx="69678" cy="87117"/>
            </a:xfrm>
            <a:custGeom>
              <a:avLst/>
              <a:gdLst>
                <a:gd name="connsiteX0" fmla="*/ 3732 w 34820"/>
                <a:gd name="connsiteY0" fmla="*/ 46742 h 46741"/>
                <a:gd name="connsiteX1" fmla="*/ 0 w 34820"/>
                <a:gd name="connsiteY1" fmla="*/ 40546 h 46741"/>
                <a:gd name="connsiteX2" fmla="*/ 27574 w 34820"/>
                <a:gd name="connsiteY2" fmla="*/ 23987 h 46741"/>
                <a:gd name="connsiteX3" fmla="*/ 27574 w 34820"/>
                <a:gd name="connsiteY3" fmla="*/ 0 h 46741"/>
                <a:gd name="connsiteX4" fmla="*/ 34821 w 34820"/>
                <a:gd name="connsiteY4" fmla="*/ 0 h 46741"/>
                <a:gd name="connsiteX5" fmla="*/ 34821 w 34820"/>
                <a:gd name="connsiteY5" fmla="*/ 26016 h 46741"/>
                <a:gd name="connsiteX6" fmla="*/ 33045 w 34820"/>
                <a:gd name="connsiteY6" fmla="*/ 29132 h 46741"/>
                <a:gd name="connsiteX7" fmla="*/ 3732 w 34820"/>
                <a:gd name="connsiteY7" fmla="*/ 46742 h 46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820" h="46741">
                  <a:moveTo>
                    <a:pt x="3732" y="46742"/>
                  </a:moveTo>
                  <a:lnTo>
                    <a:pt x="0" y="40546"/>
                  </a:lnTo>
                  <a:lnTo>
                    <a:pt x="27574" y="23987"/>
                  </a:lnTo>
                  <a:lnTo>
                    <a:pt x="27574" y="0"/>
                  </a:lnTo>
                  <a:lnTo>
                    <a:pt x="34821" y="0"/>
                  </a:lnTo>
                  <a:lnTo>
                    <a:pt x="34821" y="26016"/>
                  </a:lnTo>
                  <a:cubicBezTo>
                    <a:pt x="34821" y="27284"/>
                    <a:pt x="34169" y="28480"/>
                    <a:pt x="33045" y="29132"/>
                  </a:cubicBezTo>
                  <a:lnTo>
                    <a:pt x="3732" y="46742"/>
                  </a:lnTo>
                  <a:close/>
                </a:path>
              </a:pathLst>
            </a:custGeom>
            <a:solidFill>
              <a:srgbClr val="FFFFFF"/>
            </a:solid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29" name="Freeform 28">
              <a:extLst>
                <a:ext uri="{FF2B5EF4-FFF2-40B4-BE49-F238E27FC236}">
                  <a16:creationId xmlns:a16="http://schemas.microsoft.com/office/drawing/2014/main" id="{715B2202-8E6E-CF8B-F3AF-362F4E8DDB5C}"/>
                </a:ext>
              </a:extLst>
            </p:cNvPr>
            <p:cNvSpPr/>
            <p:nvPr/>
          </p:nvSpPr>
          <p:spPr>
            <a:xfrm rot="18059399">
              <a:off x="787289" y="864285"/>
              <a:ext cx="13505" cy="68445"/>
            </a:xfrm>
            <a:custGeom>
              <a:avLst/>
              <a:gdLst>
                <a:gd name="connsiteX0" fmla="*/ 0 w 7246"/>
                <a:gd name="connsiteY0" fmla="*/ 0 h 34204"/>
                <a:gd name="connsiteX1" fmla="*/ 7247 w 7246"/>
                <a:gd name="connsiteY1" fmla="*/ 0 h 34204"/>
                <a:gd name="connsiteX2" fmla="*/ 7247 w 7246"/>
                <a:gd name="connsiteY2" fmla="*/ 34205 h 34204"/>
                <a:gd name="connsiteX3" fmla="*/ 0 w 7246"/>
                <a:gd name="connsiteY3" fmla="*/ 34205 h 34204"/>
              </a:gdLst>
              <a:ahLst/>
              <a:cxnLst>
                <a:cxn ang="0">
                  <a:pos x="connsiteX0" y="connsiteY0"/>
                </a:cxn>
                <a:cxn ang="0">
                  <a:pos x="connsiteX1" y="connsiteY1"/>
                </a:cxn>
                <a:cxn ang="0">
                  <a:pos x="connsiteX2" y="connsiteY2"/>
                </a:cxn>
                <a:cxn ang="0">
                  <a:pos x="connsiteX3" y="connsiteY3"/>
                </a:cxn>
              </a:cxnLst>
              <a:rect l="l" t="t" r="r" b="b"/>
              <a:pathLst>
                <a:path w="7246" h="34204">
                  <a:moveTo>
                    <a:pt x="0" y="0"/>
                  </a:moveTo>
                  <a:lnTo>
                    <a:pt x="7247" y="0"/>
                  </a:lnTo>
                  <a:lnTo>
                    <a:pt x="7247" y="34205"/>
                  </a:lnTo>
                  <a:lnTo>
                    <a:pt x="0" y="34205"/>
                  </a:lnTo>
                  <a:close/>
                </a:path>
              </a:pathLst>
            </a:custGeom>
            <a:solidFill>
              <a:srgbClr val="FFFFFF"/>
            </a:solid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grpSp>
    </p:spTree>
    <p:extLst>
      <p:ext uri="{BB962C8B-B14F-4D97-AF65-F5344CB8AC3E}">
        <p14:creationId xmlns:p14="http://schemas.microsoft.com/office/powerpoint/2010/main" val="30833180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25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25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par>
                                <p:cTn id="14" presetID="10" presetClass="entr" presetSubtype="0" fill="hold" nodeType="withEffect">
                                  <p:stCondLst>
                                    <p:cond delay="25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childTnLst>
                          </p:cTn>
                        </p:par>
                        <p:par>
                          <p:cTn id="17" fill="hold">
                            <p:stCondLst>
                              <p:cond delay="750"/>
                            </p:stCondLst>
                            <p:childTnLst>
                              <p:par>
                                <p:cTn id="18" presetID="10" presetClass="entr" presetSubtype="0" fill="hold" nodeType="afterEffect">
                                  <p:stCondLst>
                                    <p:cond delay="250"/>
                                  </p:stCondLst>
                                  <p:childTnLst>
                                    <p:set>
                                      <p:cBhvr>
                                        <p:cTn id="19" dur="1" fill="hold">
                                          <p:stCondLst>
                                            <p:cond delay="0"/>
                                          </p:stCondLst>
                                        </p:cTn>
                                        <p:tgtEl>
                                          <p:spTgt spid="15"/>
                                        </p:tgtEl>
                                        <p:attrNameLst>
                                          <p:attrName>style.visibility</p:attrName>
                                        </p:attrNameLst>
                                      </p:cBhvr>
                                      <p:to>
                                        <p:strVal val="visible"/>
                                      </p:to>
                                    </p:set>
                                    <p:animEffect transition="in" filter="fade">
                                      <p:cBhvr>
                                        <p:cTn id="20" dur="500"/>
                                        <p:tgtEl>
                                          <p:spTgt spid="15"/>
                                        </p:tgtEl>
                                      </p:cBhvr>
                                    </p:animEffect>
                                  </p:childTnLst>
                                </p:cTn>
                              </p:par>
                              <p:par>
                                <p:cTn id="21" presetID="10" presetClass="entr" presetSubtype="0" fill="hold" grpId="0" nodeType="withEffect">
                                  <p:stCondLst>
                                    <p:cond delay="250"/>
                                  </p:stCondLst>
                                  <p:childTnLst>
                                    <p:set>
                                      <p:cBhvr>
                                        <p:cTn id="22" dur="1" fill="hold">
                                          <p:stCondLst>
                                            <p:cond delay="0"/>
                                          </p:stCondLst>
                                        </p:cTn>
                                        <p:tgtEl>
                                          <p:spTgt spid="16"/>
                                        </p:tgtEl>
                                        <p:attrNameLst>
                                          <p:attrName>style.visibility</p:attrName>
                                        </p:attrNameLst>
                                      </p:cBhvr>
                                      <p:to>
                                        <p:strVal val="visible"/>
                                      </p:to>
                                    </p:set>
                                    <p:animEffect transition="in" filter="fade">
                                      <p:cBhvr>
                                        <p:cTn id="23" dur="500"/>
                                        <p:tgtEl>
                                          <p:spTgt spid="16"/>
                                        </p:tgtEl>
                                      </p:cBhvr>
                                    </p:animEffect>
                                  </p:childTnLst>
                                </p:cTn>
                              </p:par>
                              <p:par>
                                <p:cTn id="24" presetID="10" presetClass="entr" presetSubtype="0" fill="hold" grpId="0" nodeType="withEffect">
                                  <p:stCondLst>
                                    <p:cond delay="250"/>
                                  </p:stCondLst>
                                  <p:childTnLst>
                                    <p:set>
                                      <p:cBhvr>
                                        <p:cTn id="25" dur="1" fill="hold">
                                          <p:stCondLst>
                                            <p:cond delay="0"/>
                                          </p:stCondLst>
                                        </p:cTn>
                                        <p:tgtEl>
                                          <p:spTgt spid="36"/>
                                        </p:tgtEl>
                                        <p:attrNameLst>
                                          <p:attrName>style.visibility</p:attrName>
                                        </p:attrNameLst>
                                      </p:cBhvr>
                                      <p:to>
                                        <p:strVal val="visible"/>
                                      </p:to>
                                    </p:set>
                                    <p:animEffect transition="in" filter="fade">
                                      <p:cBhvr>
                                        <p:cTn id="26" dur="500"/>
                                        <p:tgtEl>
                                          <p:spTgt spid="36"/>
                                        </p:tgtEl>
                                      </p:cBhvr>
                                    </p:animEffect>
                                  </p:childTnLst>
                                </p:cTn>
                              </p:par>
                            </p:childTnLst>
                          </p:cTn>
                        </p:par>
                        <p:par>
                          <p:cTn id="27" fill="hold">
                            <p:stCondLst>
                              <p:cond delay="1500"/>
                            </p:stCondLst>
                            <p:childTnLst>
                              <p:par>
                                <p:cTn id="28" presetID="10" presetClass="entr" presetSubtype="0" fill="hold" nodeType="afterEffect">
                                  <p:stCondLst>
                                    <p:cond delay="250"/>
                                  </p:stCondLst>
                                  <p:childTnLst>
                                    <p:set>
                                      <p:cBhvr>
                                        <p:cTn id="29" dur="1" fill="hold">
                                          <p:stCondLst>
                                            <p:cond delay="0"/>
                                          </p:stCondLst>
                                        </p:cTn>
                                        <p:tgtEl>
                                          <p:spTgt spid="22"/>
                                        </p:tgtEl>
                                        <p:attrNameLst>
                                          <p:attrName>style.visibility</p:attrName>
                                        </p:attrNameLst>
                                      </p:cBhvr>
                                      <p:to>
                                        <p:strVal val="visible"/>
                                      </p:to>
                                    </p:set>
                                    <p:animEffect transition="in" filter="fade">
                                      <p:cBhvr>
                                        <p:cTn id="30" dur="500"/>
                                        <p:tgtEl>
                                          <p:spTgt spid="22"/>
                                        </p:tgtEl>
                                      </p:cBhvr>
                                    </p:animEffect>
                                  </p:childTnLst>
                                </p:cTn>
                              </p:par>
                              <p:par>
                                <p:cTn id="31" presetID="10" presetClass="entr" presetSubtype="0" fill="hold" grpId="0" nodeType="withEffect">
                                  <p:stCondLst>
                                    <p:cond delay="250"/>
                                  </p:stCondLst>
                                  <p:childTnLst>
                                    <p:set>
                                      <p:cBhvr>
                                        <p:cTn id="32" dur="1" fill="hold">
                                          <p:stCondLst>
                                            <p:cond delay="0"/>
                                          </p:stCondLst>
                                        </p:cTn>
                                        <p:tgtEl>
                                          <p:spTgt spid="24"/>
                                        </p:tgtEl>
                                        <p:attrNameLst>
                                          <p:attrName>style.visibility</p:attrName>
                                        </p:attrNameLst>
                                      </p:cBhvr>
                                      <p:to>
                                        <p:strVal val="visible"/>
                                      </p:to>
                                    </p:set>
                                    <p:animEffect transition="in" filter="fade">
                                      <p:cBhvr>
                                        <p:cTn id="33" dur="500"/>
                                        <p:tgtEl>
                                          <p:spTgt spid="24"/>
                                        </p:tgtEl>
                                      </p:cBhvr>
                                    </p:animEffect>
                                  </p:childTnLst>
                                </p:cTn>
                              </p:par>
                              <p:par>
                                <p:cTn id="34" presetID="10" presetClass="entr" presetSubtype="0" fill="hold" grpId="0" nodeType="withEffect">
                                  <p:stCondLst>
                                    <p:cond delay="250"/>
                                  </p:stCondLst>
                                  <p:childTnLst>
                                    <p:set>
                                      <p:cBhvr>
                                        <p:cTn id="35" dur="1" fill="hold">
                                          <p:stCondLst>
                                            <p:cond delay="0"/>
                                          </p:stCondLst>
                                        </p:cTn>
                                        <p:tgtEl>
                                          <p:spTgt spid="58"/>
                                        </p:tgtEl>
                                        <p:attrNameLst>
                                          <p:attrName>style.visibility</p:attrName>
                                        </p:attrNameLst>
                                      </p:cBhvr>
                                      <p:to>
                                        <p:strVal val="visible"/>
                                      </p:to>
                                    </p:set>
                                    <p:animEffect transition="in" filter="fade">
                                      <p:cBhvr>
                                        <p:cTn id="36" dur="500"/>
                                        <p:tgtEl>
                                          <p:spTgt spid="58"/>
                                        </p:tgtEl>
                                      </p:cBhvr>
                                    </p:animEffect>
                                  </p:childTnLst>
                                </p:cTn>
                              </p:par>
                              <p:par>
                                <p:cTn id="37" presetID="10" presetClass="entr" presetSubtype="0" fill="hold" grpId="0" nodeType="withEffect">
                                  <p:stCondLst>
                                    <p:cond delay="250"/>
                                  </p:stCondLst>
                                  <p:childTnLst>
                                    <p:set>
                                      <p:cBhvr>
                                        <p:cTn id="38" dur="1" fill="hold">
                                          <p:stCondLst>
                                            <p:cond delay="0"/>
                                          </p:stCondLst>
                                        </p:cTn>
                                        <p:tgtEl>
                                          <p:spTgt spid="32"/>
                                        </p:tgtEl>
                                        <p:attrNameLst>
                                          <p:attrName>style.visibility</p:attrName>
                                        </p:attrNameLst>
                                      </p:cBhvr>
                                      <p:to>
                                        <p:strVal val="visible"/>
                                      </p:to>
                                    </p:set>
                                    <p:animEffect transition="in" filter="fade">
                                      <p:cBhvr>
                                        <p:cTn id="39" dur="500"/>
                                        <p:tgtEl>
                                          <p:spTgt spid="32"/>
                                        </p:tgtEl>
                                      </p:cBhvr>
                                    </p:animEffect>
                                  </p:childTnLst>
                                </p:cTn>
                              </p:par>
                              <p:par>
                                <p:cTn id="40" presetID="10" presetClass="entr" presetSubtype="0" fill="hold" grpId="0" nodeType="withEffect">
                                  <p:stCondLst>
                                    <p:cond delay="250"/>
                                  </p:stCondLst>
                                  <p:childTnLst>
                                    <p:set>
                                      <p:cBhvr>
                                        <p:cTn id="41" dur="1" fill="hold">
                                          <p:stCondLst>
                                            <p:cond delay="0"/>
                                          </p:stCondLst>
                                        </p:cTn>
                                        <p:tgtEl>
                                          <p:spTgt spid="33"/>
                                        </p:tgtEl>
                                        <p:attrNameLst>
                                          <p:attrName>style.visibility</p:attrName>
                                        </p:attrNameLst>
                                      </p:cBhvr>
                                      <p:to>
                                        <p:strVal val="visible"/>
                                      </p:to>
                                    </p:set>
                                    <p:animEffect transition="in" filter="fade">
                                      <p:cBhvr>
                                        <p:cTn id="42" dur="500"/>
                                        <p:tgtEl>
                                          <p:spTgt spid="33"/>
                                        </p:tgtEl>
                                      </p:cBhvr>
                                    </p:animEffect>
                                  </p:childTnLst>
                                </p:cTn>
                              </p:par>
                              <p:par>
                                <p:cTn id="43" presetID="10" presetClass="entr" presetSubtype="0" fill="hold" grpId="0" nodeType="withEffect">
                                  <p:stCondLst>
                                    <p:cond delay="250"/>
                                  </p:stCondLst>
                                  <p:childTnLst>
                                    <p:set>
                                      <p:cBhvr>
                                        <p:cTn id="44" dur="1" fill="hold">
                                          <p:stCondLst>
                                            <p:cond delay="0"/>
                                          </p:stCondLst>
                                        </p:cTn>
                                        <p:tgtEl>
                                          <p:spTgt spid="34"/>
                                        </p:tgtEl>
                                        <p:attrNameLst>
                                          <p:attrName>style.visibility</p:attrName>
                                        </p:attrNameLst>
                                      </p:cBhvr>
                                      <p:to>
                                        <p:strVal val="visible"/>
                                      </p:to>
                                    </p:set>
                                    <p:animEffect transition="in" filter="fade">
                                      <p:cBhvr>
                                        <p:cTn id="45" dur="500"/>
                                        <p:tgtEl>
                                          <p:spTgt spid="34"/>
                                        </p:tgtEl>
                                      </p:cBhvr>
                                    </p:animEffect>
                                  </p:childTnLst>
                                </p:cTn>
                              </p:par>
                              <p:par>
                                <p:cTn id="46" presetID="10" presetClass="entr" presetSubtype="0" fill="hold" grpId="0" nodeType="withEffect">
                                  <p:stCondLst>
                                    <p:cond delay="250"/>
                                  </p:stCondLst>
                                  <p:childTnLst>
                                    <p:set>
                                      <p:cBhvr>
                                        <p:cTn id="47" dur="1" fill="hold">
                                          <p:stCondLst>
                                            <p:cond delay="0"/>
                                          </p:stCondLst>
                                        </p:cTn>
                                        <p:tgtEl>
                                          <p:spTgt spid="35"/>
                                        </p:tgtEl>
                                        <p:attrNameLst>
                                          <p:attrName>style.visibility</p:attrName>
                                        </p:attrNameLst>
                                      </p:cBhvr>
                                      <p:to>
                                        <p:strVal val="visible"/>
                                      </p:to>
                                    </p:set>
                                    <p:animEffect transition="in" filter="fade">
                                      <p:cBhvr>
                                        <p:cTn id="48" dur="500"/>
                                        <p:tgtEl>
                                          <p:spTgt spid="35"/>
                                        </p:tgtEl>
                                      </p:cBhvr>
                                    </p:animEffect>
                                  </p:childTnLst>
                                </p:cTn>
                              </p:par>
                            </p:childTnLst>
                          </p:cTn>
                        </p:par>
                        <p:par>
                          <p:cTn id="49" fill="hold">
                            <p:stCondLst>
                              <p:cond delay="2250"/>
                            </p:stCondLst>
                            <p:childTnLst>
                              <p:par>
                                <p:cTn id="50" presetID="10" presetClass="entr" presetSubtype="0" fill="hold" grpId="0" nodeType="afterEffect">
                                  <p:stCondLst>
                                    <p:cond delay="250"/>
                                  </p:stCondLst>
                                  <p:childTnLst>
                                    <p:set>
                                      <p:cBhvr>
                                        <p:cTn id="51" dur="1" fill="hold">
                                          <p:stCondLst>
                                            <p:cond delay="0"/>
                                          </p:stCondLst>
                                        </p:cTn>
                                        <p:tgtEl>
                                          <p:spTgt spid="74"/>
                                        </p:tgtEl>
                                        <p:attrNameLst>
                                          <p:attrName>style.visibility</p:attrName>
                                        </p:attrNameLst>
                                      </p:cBhvr>
                                      <p:to>
                                        <p:strVal val="visible"/>
                                      </p:to>
                                    </p:set>
                                    <p:animEffect transition="in" filter="fade">
                                      <p:cBhvr>
                                        <p:cTn id="52" dur="500"/>
                                        <p:tgtEl>
                                          <p:spTgt spid="74"/>
                                        </p:tgtEl>
                                      </p:cBhvr>
                                    </p:animEffect>
                                  </p:childTnLst>
                                </p:cTn>
                              </p:par>
                              <p:par>
                                <p:cTn id="53" presetID="10" presetClass="entr" presetSubtype="0" fill="hold" nodeType="withEffect">
                                  <p:stCondLst>
                                    <p:cond delay="250"/>
                                  </p:stCondLst>
                                  <p:childTnLst>
                                    <p:set>
                                      <p:cBhvr>
                                        <p:cTn id="54" dur="1" fill="hold">
                                          <p:stCondLst>
                                            <p:cond delay="0"/>
                                          </p:stCondLst>
                                        </p:cTn>
                                        <p:tgtEl>
                                          <p:spTgt spid="70"/>
                                        </p:tgtEl>
                                        <p:attrNameLst>
                                          <p:attrName>style.visibility</p:attrName>
                                        </p:attrNameLst>
                                      </p:cBhvr>
                                      <p:to>
                                        <p:strVal val="visible"/>
                                      </p:to>
                                    </p:set>
                                    <p:animEffect transition="in" filter="fade">
                                      <p:cBhvr>
                                        <p:cTn id="55" dur="500"/>
                                        <p:tgtEl>
                                          <p:spTgt spid="70"/>
                                        </p:tgtEl>
                                      </p:cBhvr>
                                    </p:animEffect>
                                  </p:childTnLst>
                                </p:cTn>
                              </p:par>
                              <p:par>
                                <p:cTn id="56" presetID="10" presetClass="entr" presetSubtype="0" fill="hold" grpId="0" nodeType="withEffect">
                                  <p:stCondLst>
                                    <p:cond delay="250"/>
                                  </p:stCondLst>
                                  <p:childTnLst>
                                    <p:set>
                                      <p:cBhvr>
                                        <p:cTn id="57" dur="1" fill="hold">
                                          <p:stCondLst>
                                            <p:cond delay="0"/>
                                          </p:stCondLst>
                                        </p:cTn>
                                        <p:tgtEl>
                                          <p:spTgt spid="38"/>
                                        </p:tgtEl>
                                        <p:attrNameLst>
                                          <p:attrName>style.visibility</p:attrName>
                                        </p:attrNameLst>
                                      </p:cBhvr>
                                      <p:to>
                                        <p:strVal val="visible"/>
                                      </p:to>
                                    </p:set>
                                    <p:animEffect transition="in" filter="fade">
                                      <p:cBhvr>
                                        <p:cTn id="58" dur="500"/>
                                        <p:tgtEl>
                                          <p:spTgt spid="38"/>
                                        </p:tgtEl>
                                      </p:cBhvr>
                                    </p:animEffect>
                                  </p:childTnLst>
                                </p:cTn>
                              </p:par>
                            </p:childTnLst>
                          </p:cTn>
                        </p:par>
                        <p:par>
                          <p:cTn id="59" fill="hold">
                            <p:stCondLst>
                              <p:cond delay="3000"/>
                            </p:stCondLst>
                            <p:childTnLst>
                              <p:par>
                                <p:cTn id="60" presetID="10" presetClass="entr" presetSubtype="0" fill="hold" nodeType="afterEffect">
                                  <p:stCondLst>
                                    <p:cond delay="250"/>
                                  </p:stCondLst>
                                  <p:childTnLst>
                                    <p:set>
                                      <p:cBhvr>
                                        <p:cTn id="61" dur="1" fill="hold">
                                          <p:stCondLst>
                                            <p:cond delay="0"/>
                                          </p:stCondLst>
                                        </p:cTn>
                                        <p:tgtEl>
                                          <p:spTgt spid="23"/>
                                        </p:tgtEl>
                                        <p:attrNameLst>
                                          <p:attrName>style.visibility</p:attrName>
                                        </p:attrNameLst>
                                      </p:cBhvr>
                                      <p:to>
                                        <p:strVal val="visible"/>
                                      </p:to>
                                    </p:set>
                                    <p:animEffect transition="in" filter="fade">
                                      <p:cBhvr>
                                        <p:cTn id="62" dur="500"/>
                                        <p:tgtEl>
                                          <p:spTgt spid="23"/>
                                        </p:tgtEl>
                                      </p:cBhvr>
                                    </p:animEffect>
                                  </p:childTnLst>
                                </p:cTn>
                              </p:par>
                              <p:par>
                                <p:cTn id="63" presetID="10" presetClass="entr" presetSubtype="0" fill="hold" grpId="0" nodeType="withEffect">
                                  <p:stCondLst>
                                    <p:cond delay="250"/>
                                  </p:stCondLst>
                                  <p:childTnLst>
                                    <p:set>
                                      <p:cBhvr>
                                        <p:cTn id="64" dur="1" fill="hold">
                                          <p:stCondLst>
                                            <p:cond delay="0"/>
                                          </p:stCondLst>
                                        </p:cTn>
                                        <p:tgtEl>
                                          <p:spTgt spid="27"/>
                                        </p:tgtEl>
                                        <p:attrNameLst>
                                          <p:attrName>style.visibility</p:attrName>
                                        </p:attrNameLst>
                                      </p:cBhvr>
                                      <p:to>
                                        <p:strVal val="visible"/>
                                      </p:to>
                                    </p:set>
                                    <p:animEffect transition="in" filter="fade">
                                      <p:cBhvr>
                                        <p:cTn id="65" dur="500"/>
                                        <p:tgtEl>
                                          <p:spTgt spid="27"/>
                                        </p:tgtEl>
                                      </p:cBhvr>
                                    </p:animEffect>
                                  </p:childTnLst>
                                </p:cTn>
                              </p:par>
                            </p:childTnLst>
                          </p:cTn>
                        </p:par>
                        <p:par>
                          <p:cTn id="66" fill="hold">
                            <p:stCondLst>
                              <p:cond delay="3750"/>
                            </p:stCondLst>
                            <p:childTnLst>
                              <p:par>
                                <p:cTn id="67" presetID="10" presetClass="entr" presetSubtype="0" fill="hold" nodeType="afterEffect">
                                  <p:stCondLst>
                                    <p:cond delay="250"/>
                                  </p:stCondLst>
                                  <p:childTnLst>
                                    <p:set>
                                      <p:cBhvr>
                                        <p:cTn id="68" dur="1" fill="hold">
                                          <p:stCondLst>
                                            <p:cond delay="0"/>
                                          </p:stCondLst>
                                        </p:cTn>
                                        <p:tgtEl>
                                          <p:spTgt spid="47"/>
                                        </p:tgtEl>
                                        <p:attrNameLst>
                                          <p:attrName>style.visibility</p:attrName>
                                        </p:attrNameLst>
                                      </p:cBhvr>
                                      <p:to>
                                        <p:strVal val="visible"/>
                                      </p:to>
                                    </p:set>
                                    <p:animEffect transition="in" filter="fade">
                                      <p:cBhvr>
                                        <p:cTn id="69" dur="500"/>
                                        <p:tgtEl>
                                          <p:spTgt spid="47"/>
                                        </p:tgtEl>
                                      </p:cBhvr>
                                    </p:animEffect>
                                  </p:childTnLst>
                                </p:cTn>
                              </p:par>
                              <p:par>
                                <p:cTn id="70" presetID="10" presetClass="entr" presetSubtype="0" fill="hold" grpId="0" nodeType="withEffect">
                                  <p:stCondLst>
                                    <p:cond delay="250"/>
                                  </p:stCondLst>
                                  <p:childTnLst>
                                    <p:set>
                                      <p:cBhvr>
                                        <p:cTn id="71" dur="1" fill="hold">
                                          <p:stCondLst>
                                            <p:cond delay="0"/>
                                          </p:stCondLst>
                                        </p:cTn>
                                        <p:tgtEl>
                                          <p:spTgt spid="49"/>
                                        </p:tgtEl>
                                        <p:attrNameLst>
                                          <p:attrName>style.visibility</p:attrName>
                                        </p:attrNameLst>
                                      </p:cBhvr>
                                      <p:to>
                                        <p:strVal val="visible"/>
                                      </p:to>
                                    </p:set>
                                    <p:animEffect transition="in" filter="fade">
                                      <p:cBhvr>
                                        <p:cTn id="72"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6" grpId="0"/>
      <p:bldP spid="24" grpId="0"/>
      <p:bldP spid="27" grpId="0"/>
      <p:bldP spid="49" grpId="0"/>
      <p:bldP spid="58" grpId="0"/>
      <p:bldP spid="74" grpId="0"/>
      <p:bldP spid="32" grpId="0" animBg="1"/>
      <p:bldP spid="33" grpId="0" animBg="1"/>
      <p:bldP spid="34" grpId="0" animBg="1"/>
      <p:bldP spid="35" grpId="0" animBg="1"/>
      <p:bldP spid="36" grpId="0" animBg="1"/>
      <p:bldP spid="38" grpId="0" animBg="1"/>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509424-402F-6171-3C8E-88A996279558}"/>
            </a:ext>
          </a:extLst>
        </p:cNvPr>
        <p:cNvGrpSpPr/>
        <p:nvPr/>
      </p:nvGrpSpPr>
      <p:grpSpPr>
        <a:xfrm>
          <a:off x="0" y="0"/>
          <a:ext cx="0" cy="0"/>
          <a:chOff x="0" y="0"/>
          <a:chExt cx="0" cy="0"/>
        </a:xfrm>
      </p:grpSpPr>
      <p:sp>
        <p:nvSpPr>
          <p:cNvPr id="3" name="Rounded Rectangle 2">
            <a:extLst>
              <a:ext uri="{FF2B5EF4-FFF2-40B4-BE49-F238E27FC236}">
                <a16:creationId xmlns:a16="http://schemas.microsoft.com/office/drawing/2014/main" id="{B5D8BD33-C325-48DF-0B38-0C0FB5790A2B}"/>
              </a:ext>
            </a:extLst>
          </p:cNvPr>
          <p:cNvSpPr/>
          <p:nvPr/>
        </p:nvSpPr>
        <p:spPr>
          <a:xfrm>
            <a:off x="5871723" y="4344489"/>
            <a:ext cx="2368295" cy="1801602"/>
          </a:xfrm>
          <a:prstGeom prst="roundRect">
            <a:avLst>
              <a:gd name="adj" fmla="val 4798"/>
            </a:avLst>
          </a:prstGeom>
          <a:solidFill>
            <a:schemeClr val="bg2"/>
          </a:solidFill>
          <a:ln w="19050">
            <a:gradFill flip="none" rotWithShape="1">
              <a:gsLst>
                <a:gs pos="0">
                  <a:schemeClr val="accent3"/>
                </a:gs>
                <a:gs pos="50000">
                  <a:schemeClr val="accent1"/>
                </a:gs>
                <a:gs pos="100000">
                  <a:schemeClr val="accent2"/>
                </a:gs>
              </a:gsLst>
              <a:path path="circle">
                <a:fillToRect l="100000" t="100000"/>
              </a:path>
              <a:tileRect r="-100000" b="-100000"/>
            </a:grad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Amazon Ember Display"/>
              <a:ea typeface="Amazon Ember Display Light" panose="020F0403020204020204" pitchFamily="34" charset="0"/>
              <a:cs typeface="Amazon Ember Display Light" panose="020F0403020204020204" pitchFamily="34" charset="0"/>
            </a:endParaRPr>
          </a:p>
        </p:txBody>
      </p:sp>
      <p:sp>
        <p:nvSpPr>
          <p:cNvPr id="2" name="Title 1">
            <a:extLst>
              <a:ext uri="{FF2B5EF4-FFF2-40B4-BE49-F238E27FC236}">
                <a16:creationId xmlns:a16="http://schemas.microsoft.com/office/drawing/2014/main" id="{638A5C8D-DC0E-C425-E139-2E2AFDCA663E}"/>
              </a:ext>
            </a:extLst>
          </p:cNvPr>
          <p:cNvSpPr>
            <a:spLocks noGrp="1"/>
          </p:cNvSpPr>
          <p:nvPr>
            <p:ph type="title"/>
          </p:nvPr>
        </p:nvSpPr>
        <p:spPr>
          <a:xfrm>
            <a:off x="1307592" y="658368"/>
            <a:ext cx="10972800" cy="590931"/>
          </a:xfrm>
        </p:spPr>
        <p:txBody>
          <a:bodyPr>
            <a:normAutofit fontScale="90000"/>
          </a:bodyPr>
          <a:lstStyle/>
          <a:p>
            <a:r>
              <a:rPr lang="en-US"/>
              <a:t>AgentCore Browser</a:t>
            </a:r>
          </a:p>
        </p:txBody>
      </p:sp>
      <p:sp>
        <p:nvSpPr>
          <p:cNvPr id="5" name="TextBox 4">
            <a:extLst>
              <a:ext uri="{FF2B5EF4-FFF2-40B4-BE49-F238E27FC236}">
                <a16:creationId xmlns:a16="http://schemas.microsoft.com/office/drawing/2014/main" id="{D782D8A1-94FC-C4F8-45CA-7A20D0E71BD4}"/>
              </a:ext>
            </a:extLst>
          </p:cNvPr>
          <p:cNvSpPr txBox="1"/>
          <p:nvPr/>
        </p:nvSpPr>
        <p:spPr>
          <a:xfrm>
            <a:off x="4065958" y="4017807"/>
            <a:ext cx="628377" cy="369332"/>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FFFF"/>
                </a:solidFill>
                <a:effectLst/>
                <a:uLnTx/>
                <a:uFillTx/>
                <a:latin typeface="Amazon Ember Display"/>
                <a:ea typeface="+mn-ea"/>
                <a:cs typeface="+mn-cs"/>
              </a:rPr>
              <a:t>Agent</a:t>
            </a:r>
          </a:p>
        </p:txBody>
      </p:sp>
      <p:sp>
        <p:nvSpPr>
          <p:cNvPr id="6" name="Rounded Rectangle 5">
            <a:extLst>
              <a:ext uri="{FF2B5EF4-FFF2-40B4-BE49-F238E27FC236}">
                <a16:creationId xmlns:a16="http://schemas.microsoft.com/office/drawing/2014/main" id="{C7A6CC54-A603-C8B8-D44A-60572DC506F7}"/>
              </a:ext>
            </a:extLst>
          </p:cNvPr>
          <p:cNvSpPr/>
          <p:nvPr/>
        </p:nvSpPr>
        <p:spPr>
          <a:xfrm>
            <a:off x="5811130" y="1692793"/>
            <a:ext cx="1756506" cy="642382"/>
          </a:xfrm>
          <a:prstGeom prst="roundRect">
            <a:avLst>
              <a:gd name="adj" fmla="val 13456"/>
            </a:avLst>
          </a:prstGeom>
          <a:solidFill>
            <a:schemeClr val="bg2"/>
          </a:solidFill>
          <a:ln w="19050">
            <a:gradFill flip="none" rotWithShape="1">
              <a:gsLst>
                <a:gs pos="0">
                  <a:schemeClr val="accent3"/>
                </a:gs>
                <a:gs pos="50000">
                  <a:schemeClr val="accent1"/>
                </a:gs>
                <a:gs pos="100000">
                  <a:schemeClr val="accent2"/>
                </a:gs>
              </a:gsLst>
              <a:path path="circle">
                <a:fillToRect l="100000" t="100000"/>
              </a:path>
              <a:tileRect r="-100000" b="-100000"/>
            </a:grad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mazon Ember Display"/>
                <a:ea typeface="Amazon Ember Display Light" panose="020F0403020204020204" pitchFamily="34" charset="0"/>
                <a:cs typeface="Amazon Ember Display Light" panose="020F0403020204020204" pitchFamily="34" charset="0"/>
              </a:rPr>
              <a:t>LLM</a:t>
            </a:r>
          </a:p>
        </p:txBody>
      </p:sp>
      <p:cxnSp>
        <p:nvCxnSpPr>
          <p:cNvPr id="7" name="Straight Arrow Connector 6">
            <a:extLst>
              <a:ext uri="{FF2B5EF4-FFF2-40B4-BE49-F238E27FC236}">
                <a16:creationId xmlns:a16="http://schemas.microsoft.com/office/drawing/2014/main" id="{B4B7205E-79A1-CCB5-8770-880C9C9F6B43}"/>
              </a:ext>
            </a:extLst>
          </p:cNvPr>
          <p:cNvCxnSpPr>
            <a:cxnSpLocks/>
          </p:cNvCxnSpPr>
          <p:nvPr/>
        </p:nvCxnSpPr>
        <p:spPr>
          <a:xfrm>
            <a:off x="2129566" y="3960800"/>
            <a:ext cx="1377242" cy="2302"/>
          </a:xfrm>
          <a:prstGeom prst="straightConnector1">
            <a:avLst/>
          </a:prstGeom>
          <a:ln w="19050" cap="rnd">
            <a:solidFill>
              <a:schemeClr val="tx1"/>
            </a:solidFill>
            <a:tailEnd type="arrow" w="lg" len="sm"/>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C310E5F4-034A-6D75-E3D7-86BC501C8A73}"/>
              </a:ext>
            </a:extLst>
          </p:cNvPr>
          <p:cNvSpPr txBox="1"/>
          <p:nvPr/>
        </p:nvSpPr>
        <p:spPr>
          <a:xfrm>
            <a:off x="1815758" y="3329785"/>
            <a:ext cx="2040623" cy="523220"/>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mazon Ember Display"/>
                <a:ea typeface="+mn-ea"/>
                <a:cs typeface="+mn-cs"/>
              </a:rPr>
              <a:t>1. Query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mazon Ember Display"/>
                <a:ea typeface="+mn-ea"/>
                <a:cs typeface="+mn-cs"/>
              </a:rPr>
              <a:t>(“Buy shoes on Amazon”)</a:t>
            </a:r>
          </a:p>
        </p:txBody>
      </p:sp>
      <p:sp>
        <p:nvSpPr>
          <p:cNvPr id="13" name="TextBox 12">
            <a:extLst>
              <a:ext uri="{FF2B5EF4-FFF2-40B4-BE49-F238E27FC236}">
                <a16:creationId xmlns:a16="http://schemas.microsoft.com/office/drawing/2014/main" id="{609697A3-0543-1A82-CDF1-52213732EFCA}"/>
              </a:ext>
            </a:extLst>
          </p:cNvPr>
          <p:cNvSpPr txBox="1"/>
          <p:nvPr/>
        </p:nvSpPr>
        <p:spPr>
          <a:xfrm>
            <a:off x="1035934" y="3951132"/>
            <a:ext cx="471283" cy="369332"/>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FFFF"/>
                </a:solidFill>
                <a:effectLst/>
                <a:uLnTx/>
                <a:uFillTx/>
                <a:latin typeface="Amazon Ember Display"/>
                <a:ea typeface="+mn-ea"/>
                <a:cs typeface="+mn-cs"/>
              </a:rPr>
              <a:t>User</a:t>
            </a:r>
          </a:p>
        </p:txBody>
      </p:sp>
      <p:cxnSp>
        <p:nvCxnSpPr>
          <p:cNvPr id="14" name="Elbow Connector 13">
            <a:extLst>
              <a:ext uri="{FF2B5EF4-FFF2-40B4-BE49-F238E27FC236}">
                <a16:creationId xmlns:a16="http://schemas.microsoft.com/office/drawing/2014/main" id="{E4F78079-0E80-43B3-347B-B5BBA70D128C}"/>
              </a:ext>
            </a:extLst>
          </p:cNvPr>
          <p:cNvCxnSpPr>
            <a:cxnSpLocks/>
            <a:endCxn id="6" idx="1"/>
          </p:cNvCxnSpPr>
          <p:nvPr/>
        </p:nvCxnSpPr>
        <p:spPr>
          <a:xfrm rot="5400000" flipH="1" flipV="1">
            <a:off x="4383083" y="2021866"/>
            <a:ext cx="1435929" cy="1420166"/>
          </a:xfrm>
          <a:prstGeom prst="bentConnector2">
            <a:avLst/>
          </a:prstGeom>
          <a:ln w="19050" cap="rnd">
            <a:solidFill>
              <a:schemeClr val="tx1"/>
            </a:solidFill>
            <a:tailEnd type="arrow" w="lg" len="sm"/>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ECF10EAC-FC8E-F242-C639-1810A01E797D}"/>
              </a:ext>
            </a:extLst>
          </p:cNvPr>
          <p:cNvSpPr txBox="1"/>
          <p:nvPr/>
        </p:nvSpPr>
        <p:spPr>
          <a:xfrm>
            <a:off x="3195016" y="2402937"/>
            <a:ext cx="1123706" cy="307777"/>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mazon Ember Display"/>
                <a:ea typeface="+mn-ea"/>
                <a:cs typeface="+mn-cs"/>
              </a:rPr>
              <a:t>2. Invoke LLM</a:t>
            </a:r>
          </a:p>
        </p:txBody>
      </p:sp>
      <p:sp>
        <p:nvSpPr>
          <p:cNvPr id="16" name="Rounded Rectangle 15">
            <a:extLst>
              <a:ext uri="{FF2B5EF4-FFF2-40B4-BE49-F238E27FC236}">
                <a16:creationId xmlns:a16="http://schemas.microsoft.com/office/drawing/2014/main" id="{ED5410BD-167D-8B16-6BFF-808A4A7E302E}"/>
              </a:ext>
            </a:extLst>
          </p:cNvPr>
          <p:cNvSpPr/>
          <p:nvPr/>
        </p:nvSpPr>
        <p:spPr>
          <a:xfrm>
            <a:off x="9090777" y="1418132"/>
            <a:ext cx="2491622" cy="1701149"/>
          </a:xfrm>
          <a:prstGeom prst="roundRect">
            <a:avLst>
              <a:gd name="adj" fmla="val 7253"/>
            </a:avLst>
          </a:prstGeom>
          <a:solidFill>
            <a:schemeClr val="bg2"/>
          </a:solidFill>
          <a:ln w="19050">
            <a:gradFill flip="none" rotWithShape="1">
              <a:gsLst>
                <a:gs pos="0">
                  <a:schemeClr val="accent3"/>
                </a:gs>
                <a:gs pos="50000">
                  <a:schemeClr val="accent1"/>
                </a:gs>
                <a:gs pos="100000">
                  <a:schemeClr val="accent2"/>
                </a:gs>
              </a:gsLst>
              <a:path path="circle">
                <a:fillToRect l="100000" t="100000"/>
              </a:path>
              <a:tileRect r="-100000" b="-100000"/>
            </a:gradFill>
          </a:ln>
        </p:spPr>
        <p:style>
          <a:lnRef idx="0">
            <a:scrgbClr r="0" g="0" b="0"/>
          </a:lnRef>
          <a:fillRef idx="0">
            <a:scrgbClr r="0" g="0" b="0"/>
          </a:fillRef>
          <a:effectRef idx="0">
            <a:scrgbClr r="0" g="0" b="0"/>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mazon Ember Display"/>
                <a:ea typeface="Amazon Ember Display Light" panose="020F0403020204020204" pitchFamily="34" charset="0"/>
                <a:cs typeface="Amazon Ember Display Light" panose="020F0403020204020204" pitchFamily="34" charset="0"/>
              </a:rPr>
              <a:t>Computer tool call</a:t>
            </a:r>
          </a:p>
        </p:txBody>
      </p:sp>
      <p:cxnSp>
        <p:nvCxnSpPr>
          <p:cNvPr id="17" name="Straight Arrow Connector 16">
            <a:extLst>
              <a:ext uri="{FF2B5EF4-FFF2-40B4-BE49-F238E27FC236}">
                <a16:creationId xmlns:a16="http://schemas.microsoft.com/office/drawing/2014/main" id="{F1E48859-BB94-1BF4-19AC-F897C24A0106}"/>
              </a:ext>
            </a:extLst>
          </p:cNvPr>
          <p:cNvCxnSpPr>
            <a:cxnSpLocks/>
            <a:stCxn id="6" idx="3"/>
            <a:endCxn id="16" idx="1"/>
          </p:cNvCxnSpPr>
          <p:nvPr/>
        </p:nvCxnSpPr>
        <p:spPr>
          <a:xfrm>
            <a:off x="7567636" y="2013984"/>
            <a:ext cx="1523141" cy="0"/>
          </a:xfrm>
          <a:prstGeom prst="straightConnector1">
            <a:avLst/>
          </a:prstGeom>
          <a:ln w="19050" cap="rnd">
            <a:solidFill>
              <a:schemeClr val="tx1"/>
            </a:solidFill>
            <a:tailEnd type="arrow" w="lg" len="sm"/>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769D11F-23A1-34CB-BAFC-1D5528A8ECBC}"/>
              </a:ext>
            </a:extLst>
          </p:cNvPr>
          <p:cNvCxnSpPr>
            <a:cxnSpLocks/>
            <a:stCxn id="16" idx="2"/>
            <a:endCxn id="19" idx="0"/>
          </p:cNvCxnSpPr>
          <p:nvPr/>
        </p:nvCxnSpPr>
        <p:spPr>
          <a:xfrm>
            <a:off x="10336588" y="3119281"/>
            <a:ext cx="0" cy="582823"/>
          </a:xfrm>
          <a:prstGeom prst="straightConnector1">
            <a:avLst/>
          </a:prstGeom>
          <a:ln w="19050" cap="rnd">
            <a:solidFill>
              <a:schemeClr val="tx1"/>
            </a:solidFill>
            <a:tailEnd type="arrow" w="lg" len="sm"/>
          </a:ln>
        </p:spPr>
        <p:style>
          <a:lnRef idx="1">
            <a:schemeClr val="accent1"/>
          </a:lnRef>
          <a:fillRef idx="0">
            <a:schemeClr val="accent1"/>
          </a:fillRef>
          <a:effectRef idx="0">
            <a:schemeClr val="accent1"/>
          </a:effectRef>
          <a:fontRef idx="minor">
            <a:schemeClr val="tx1"/>
          </a:fontRef>
        </p:style>
      </p:cxnSp>
      <p:sp>
        <p:nvSpPr>
          <p:cNvPr id="19" name="Rounded Rectangle 18">
            <a:extLst>
              <a:ext uri="{FF2B5EF4-FFF2-40B4-BE49-F238E27FC236}">
                <a16:creationId xmlns:a16="http://schemas.microsoft.com/office/drawing/2014/main" id="{EF1D877E-9D44-690C-C55B-C12882085A7D}"/>
              </a:ext>
            </a:extLst>
          </p:cNvPr>
          <p:cNvSpPr/>
          <p:nvPr/>
        </p:nvSpPr>
        <p:spPr>
          <a:xfrm>
            <a:off x="9090776" y="3702104"/>
            <a:ext cx="2491623" cy="1126407"/>
          </a:xfrm>
          <a:prstGeom prst="roundRect">
            <a:avLst>
              <a:gd name="adj" fmla="val 9346"/>
            </a:avLst>
          </a:prstGeom>
          <a:solidFill>
            <a:schemeClr val="bg2"/>
          </a:solidFill>
          <a:ln w="19050">
            <a:gradFill flip="none" rotWithShape="1">
              <a:gsLst>
                <a:gs pos="0">
                  <a:schemeClr val="accent3"/>
                </a:gs>
                <a:gs pos="50000">
                  <a:schemeClr val="accent1"/>
                </a:gs>
                <a:gs pos="100000">
                  <a:schemeClr val="accent2"/>
                </a:gs>
              </a:gsLst>
              <a:path path="circle">
                <a:fillToRect l="100000" t="100000"/>
              </a:path>
              <a:tileRect r="-100000" b="-100000"/>
            </a:grad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mazon Ember Display"/>
                <a:ea typeface="Amazon Ember Display Light" panose="020F0403020204020204" pitchFamily="34" charset="0"/>
                <a:cs typeface="Amazon Ember Display Light" panose="020F0403020204020204" pitchFamily="34" charset="0"/>
              </a:rPr>
              <a:t>Translate instructions to </a:t>
            </a:r>
            <a:br>
              <a:rPr kumimoji="0" lang="en-US" sz="1400" b="0" i="0" u="none" strike="noStrike" kern="1200" cap="none" spc="0" normalizeH="0" baseline="0" noProof="0">
                <a:ln>
                  <a:noFill/>
                </a:ln>
                <a:solidFill>
                  <a:srgbClr val="FFFFFF"/>
                </a:solidFill>
                <a:effectLst/>
                <a:uLnTx/>
                <a:uFillTx/>
                <a:latin typeface="Amazon Ember Display"/>
                <a:ea typeface="Amazon Ember Display Light" panose="020F0403020204020204" pitchFamily="34" charset="0"/>
                <a:cs typeface="Amazon Ember Display Light" panose="020F0403020204020204" pitchFamily="34" charset="0"/>
              </a:rPr>
            </a:br>
            <a:r>
              <a:rPr kumimoji="0" lang="en-US" sz="1400" b="0" i="0" u="none" strike="noStrike" kern="1200" cap="none" spc="0" normalizeH="0" baseline="0" noProof="0">
                <a:ln>
                  <a:noFill/>
                </a:ln>
                <a:solidFill>
                  <a:srgbClr val="FFFFFF"/>
                </a:solidFill>
                <a:effectLst/>
                <a:uLnTx/>
                <a:uFillTx/>
                <a:latin typeface="Amazon Ember Display"/>
                <a:ea typeface="Amazon Ember Display Light" panose="020F0403020204020204" pitchFamily="34" charset="0"/>
                <a:cs typeface="Amazon Ember Display Light" panose="020F0403020204020204" pitchFamily="34" charset="0"/>
              </a:rPr>
              <a:t>commands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mazon Ember Display"/>
              <a:ea typeface="Amazon Ember Display Light" panose="020F0403020204020204" pitchFamily="34" charset="0"/>
              <a:cs typeface="Amazon Ember Display Light" panose="020F0403020204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mazon Ember Display"/>
                <a:ea typeface="Amazon Ember Display Light" panose="020F0403020204020204" pitchFamily="34" charset="0"/>
                <a:cs typeface="Amazon Ember Display Light" panose="020F0403020204020204" pitchFamily="34" charset="0"/>
              </a:rPr>
              <a:t>Browser_use, Playwright, etc. </a:t>
            </a:r>
          </a:p>
        </p:txBody>
      </p:sp>
      <p:sp>
        <p:nvSpPr>
          <p:cNvPr id="20" name="Rectangle 19">
            <a:extLst>
              <a:ext uri="{FF2B5EF4-FFF2-40B4-BE49-F238E27FC236}">
                <a16:creationId xmlns:a16="http://schemas.microsoft.com/office/drawing/2014/main" id="{787AF2A8-3DC1-6A2F-8E76-C9A010B0CBDC}"/>
              </a:ext>
            </a:extLst>
          </p:cNvPr>
          <p:cNvSpPr/>
          <p:nvPr/>
        </p:nvSpPr>
        <p:spPr>
          <a:xfrm>
            <a:off x="6010236" y="4539074"/>
            <a:ext cx="2091269" cy="1173470"/>
          </a:xfrm>
          <a:prstGeom prst="rect">
            <a:avLst/>
          </a:prstGeom>
          <a:noFill/>
          <a:ln w="19050">
            <a:solidFill>
              <a:schemeClr val="accent1"/>
            </a:solidFill>
            <a:prstDash val="dash"/>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91440" rIns="91440" bIns="4572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a:ln>
                <a:noFill/>
              </a:ln>
              <a:solidFill>
                <a:srgbClr val="00A0C8"/>
              </a:solidFill>
              <a:effectLst/>
              <a:uLnTx/>
              <a:uFillTx/>
              <a:latin typeface="Arial" panose="020B0604020202020204" pitchFamily="34" charset="0"/>
              <a:ea typeface="+mn-ea"/>
              <a:cs typeface="Arial" panose="020B0604020202020204" pitchFamily="34" charset="0"/>
            </a:endParaRPr>
          </a:p>
        </p:txBody>
      </p:sp>
      <p:cxnSp>
        <p:nvCxnSpPr>
          <p:cNvPr id="21" name="Elbow Connector 20">
            <a:extLst>
              <a:ext uri="{FF2B5EF4-FFF2-40B4-BE49-F238E27FC236}">
                <a16:creationId xmlns:a16="http://schemas.microsoft.com/office/drawing/2014/main" id="{D5712432-0151-82DF-601B-8FC2328C5F7B}"/>
              </a:ext>
            </a:extLst>
          </p:cNvPr>
          <p:cNvCxnSpPr>
            <a:cxnSpLocks/>
            <a:stCxn id="19" idx="2"/>
            <a:endCxn id="3" idx="3"/>
          </p:cNvCxnSpPr>
          <p:nvPr/>
        </p:nvCxnSpPr>
        <p:spPr>
          <a:xfrm rot="5400000">
            <a:off x="9079914" y="3988615"/>
            <a:ext cx="416779" cy="2096570"/>
          </a:xfrm>
          <a:prstGeom prst="bentConnector2">
            <a:avLst/>
          </a:prstGeom>
          <a:ln w="19050" cap="rnd">
            <a:solidFill>
              <a:schemeClr val="tx1"/>
            </a:solidFill>
            <a:tailEnd type="arrow" w="lg" len="sm"/>
          </a:ln>
        </p:spPr>
        <p:style>
          <a:lnRef idx="1">
            <a:schemeClr val="accent1"/>
          </a:lnRef>
          <a:fillRef idx="0">
            <a:schemeClr val="accent1"/>
          </a:fillRef>
          <a:effectRef idx="0">
            <a:schemeClr val="accent1"/>
          </a:effectRef>
          <a:fontRef idx="minor">
            <a:schemeClr val="tx1"/>
          </a:fontRef>
        </p:style>
      </p:cxnSp>
      <p:cxnSp>
        <p:nvCxnSpPr>
          <p:cNvPr id="22" name="Elbow Connector 21">
            <a:extLst>
              <a:ext uri="{FF2B5EF4-FFF2-40B4-BE49-F238E27FC236}">
                <a16:creationId xmlns:a16="http://schemas.microsoft.com/office/drawing/2014/main" id="{191FFEAC-1811-19DE-1FC5-F494D816C9BB}"/>
              </a:ext>
            </a:extLst>
          </p:cNvPr>
          <p:cNvCxnSpPr>
            <a:cxnSpLocks/>
            <a:stCxn id="3" idx="1"/>
            <a:endCxn id="5" idx="2"/>
          </p:cNvCxnSpPr>
          <p:nvPr/>
        </p:nvCxnSpPr>
        <p:spPr>
          <a:xfrm rot="10800000">
            <a:off x="4380147" y="4387140"/>
            <a:ext cx="1491576" cy="858151"/>
          </a:xfrm>
          <a:prstGeom prst="bentConnector2">
            <a:avLst/>
          </a:prstGeom>
          <a:ln w="19050" cap="rnd">
            <a:solidFill>
              <a:schemeClr val="tx1"/>
            </a:solidFill>
            <a:tailEnd type="arrow" w="lg" len="sm"/>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2E38C104-FD50-3B5D-D60F-41E1F6B1013C}"/>
              </a:ext>
            </a:extLst>
          </p:cNvPr>
          <p:cNvSpPr txBox="1"/>
          <p:nvPr/>
        </p:nvSpPr>
        <p:spPr>
          <a:xfrm>
            <a:off x="7802068" y="1624895"/>
            <a:ext cx="880049" cy="307777"/>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mazon Ember Display"/>
                <a:ea typeface="+mn-ea"/>
                <a:cs typeface="+mn-cs"/>
              </a:rPr>
              <a:t>3. Tool use</a:t>
            </a:r>
          </a:p>
        </p:txBody>
      </p:sp>
      <p:sp>
        <p:nvSpPr>
          <p:cNvPr id="24" name="TextBox 23">
            <a:extLst>
              <a:ext uri="{FF2B5EF4-FFF2-40B4-BE49-F238E27FC236}">
                <a16:creationId xmlns:a16="http://schemas.microsoft.com/office/drawing/2014/main" id="{C728AAD4-B28B-ACD3-60DE-B2BE01943616}"/>
              </a:ext>
            </a:extLst>
          </p:cNvPr>
          <p:cNvSpPr txBox="1"/>
          <p:nvPr/>
        </p:nvSpPr>
        <p:spPr>
          <a:xfrm>
            <a:off x="8087599" y="3282748"/>
            <a:ext cx="2002151" cy="307777"/>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mazon Ember Display"/>
                <a:ea typeface="+mn-ea"/>
                <a:cs typeface="+mn-cs"/>
              </a:rPr>
              <a:t>4. Command Translation</a:t>
            </a:r>
          </a:p>
        </p:txBody>
      </p:sp>
      <p:sp>
        <p:nvSpPr>
          <p:cNvPr id="25" name="TextBox 24">
            <a:extLst>
              <a:ext uri="{FF2B5EF4-FFF2-40B4-BE49-F238E27FC236}">
                <a16:creationId xmlns:a16="http://schemas.microsoft.com/office/drawing/2014/main" id="{B8497522-BF84-59A9-3FEE-C1F11912B1CE}"/>
              </a:ext>
            </a:extLst>
          </p:cNvPr>
          <p:cNvSpPr txBox="1"/>
          <p:nvPr/>
        </p:nvSpPr>
        <p:spPr>
          <a:xfrm>
            <a:off x="9116266" y="5349533"/>
            <a:ext cx="1877117" cy="307777"/>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mazon Ember Display"/>
                <a:ea typeface="+mn-ea"/>
                <a:cs typeface="+mn-cs"/>
              </a:rPr>
              <a:t>5. Command Execution</a:t>
            </a:r>
          </a:p>
        </p:txBody>
      </p:sp>
      <p:sp>
        <p:nvSpPr>
          <p:cNvPr id="26" name="TextBox 25">
            <a:extLst>
              <a:ext uri="{FF2B5EF4-FFF2-40B4-BE49-F238E27FC236}">
                <a16:creationId xmlns:a16="http://schemas.microsoft.com/office/drawing/2014/main" id="{3ABAB0E9-F5E7-EACB-BFEC-ACCD92BD2E1A}"/>
              </a:ext>
            </a:extLst>
          </p:cNvPr>
          <p:cNvSpPr txBox="1"/>
          <p:nvPr/>
        </p:nvSpPr>
        <p:spPr>
          <a:xfrm>
            <a:off x="3133040" y="4629267"/>
            <a:ext cx="1101264" cy="307777"/>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mazon Ember Display"/>
                <a:ea typeface="+mn-ea"/>
                <a:cs typeface="+mn-cs"/>
              </a:rPr>
              <a:t>6. Screenshot</a:t>
            </a:r>
          </a:p>
        </p:txBody>
      </p:sp>
      <p:sp>
        <p:nvSpPr>
          <p:cNvPr id="27" name="TextBox 26">
            <a:extLst>
              <a:ext uri="{FF2B5EF4-FFF2-40B4-BE49-F238E27FC236}">
                <a16:creationId xmlns:a16="http://schemas.microsoft.com/office/drawing/2014/main" id="{085C0750-C352-F4B3-26A6-9A0E1C2E4B00}"/>
              </a:ext>
            </a:extLst>
          </p:cNvPr>
          <p:cNvSpPr txBox="1"/>
          <p:nvPr/>
        </p:nvSpPr>
        <p:spPr>
          <a:xfrm>
            <a:off x="6110098" y="5823668"/>
            <a:ext cx="1891544" cy="307777"/>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mazon Ember Display"/>
                <a:ea typeface="+mn-ea"/>
                <a:cs typeface="+mn-cs"/>
              </a:rPr>
              <a:t>Execution Environment</a:t>
            </a:r>
          </a:p>
        </p:txBody>
      </p:sp>
      <p:cxnSp>
        <p:nvCxnSpPr>
          <p:cNvPr id="28" name="Straight Connector 27">
            <a:extLst>
              <a:ext uri="{FF2B5EF4-FFF2-40B4-BE49-F238E27FC236}">
                <a16:creationId xmlns:a16="http://schemas.microsoft.com/office/drawing/2014/main" id="{158A2EFD-5F7B-A710-7B06-78E8A5F1BCE0}"/>
              </a:ext>
            </a:extLst>
          </p:cNvPr>
          <p:cNvCxnSpPr>
            <a:cxnSpLocks/>
          </p:cNvCxnSpPr>
          <p:nvPr/>
        </p:nvCxnSpPr>
        <p:spPr>
          <a:xfrm>
            <a:off x="6010236" y="5124682"/>
            <a:ext cx="2091269" cy="0"/>
          </a:xfrm>
          <a:prstGeom prst="line">
            <a:avLst/>
          </a:prstGeom>
          <a:noFill/>
          <a:ln w="19050">
            <a:solidFill>
              <a:schemeClr val="accent1"/>
            </a:solidFill>
            <a:prstDash val="dash"/>
          </a:ln>
        </p:spPr>
        <p:style>
          <a:lnRef idx="2">
            <a:schemeClr val="accent1">
              <a:shade val="50000"/>
            </a:schemeClr>
          </a:lnRef>
          <a:fillRef idx="1">
            <a:schemeClr val="accent1"/>
          </a:fillRef>
          <a:effectRef idx="0">
            <a:schemeClr val="accent1"/>
          </a:effectRef>
          <a:fontRef idx="minor">
            <a:schemeClr val="lt1"/>
          </a:fontRef>
        </p:style>
      </p:cxnSp>
      <p:sp>
        <p:nvSpPr>
          <p:cNvPr id="29" name="TextBox 28">
            <a:extLst>
              <a:ext uri="{FF2B5EF4-FFF2-40B4-BE49-F238E27FC236}">
                <a16:creationId xmlns:a16="http://schemas.microsoft.com/office/drawing/2014/main" id="{F9FB4217-96DB-E1FD-5707-1A7E0A8DA9FD}"/>
              </a:ext>
            </a:extLst>
          </p:cNvPr>
          <p:cNvSpPr txBox="1"/>
          <p:nvPr/>
        </p:nvSpPr>
        <p:spPr>
          <a:xfrm>
            <a:off x="6341732" y="4708757"/>
            <a:ext cx="1428276" cy="307777"/>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mazon Ember Display"/>
                <a:ea typeface="Amazon Ember" panose="020B0603020204020204" pitchFamily="34" charset="0"/>
                <a:cs typeface="Amazon Ember" panose="020B0603020204020204" pitchFamily="34" charset="0"/>
              </a:rPr>
              <a:t>Headless Browser</a:t>
            </a:r>
          </a:p>
        </p:txBody>
      </p:sp>
      <p:sp>
        <p:nvSpPr>
          <p:cNvPr id="30" name="TextBox 29">
            <a:extLst>
              <a:ext uri="{FF2B5EF4-FFF2-40B4-BE49-F238E27FC236}">
                <a16:creationId xmlns:a16="http://schemas.microsoft.com/office/drawing/2014/main" id="{C6251B24-450E-7D5A-FC68-64E185527978}"/>
              </a:ext>
            </a:extLst>
          </p:cNvPr>
          <p:cNvSpPr txBox="1"/>
          <p:nvPr/>
        </p:nvSpPr>
        <p:spPr>
          <a:xfrm>
            <a:off x="6077237" y="5189058"/>
            <a:ext cx="1957267" cy="430887"/>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Amazon Ember Display"/>
                <a:ea typeface="Amazon Ember" panose="020B0603020204020204" pitchFamily="34" charset="0"/>
                <a:cs typeface="Amazon Ember" panose="020B0603020204020204" pitchFamily="34" charset="0"/>
              </a:rPr>
              <a:t>Hosted Library Server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Amazon Ember Display"/>
                <a:ea typeface="Amazon Ember" panose="020B0603020204020204" pitchFamily="34" charset="0"/>
                <a:cs typeface="Amazon Ember" panose="020B0603020204020204" pitchFamily="34" charset="0"/>
              </a:rPr>
              <a:t>(Browser_use, Playwright, etc.)</a:t>
            </a:r>
          </a:p>
        </p:txBody>
      </p:sp>
      <p:sp>
        <p:nvSpPr>
          <p:cNvPr id="33" name="Freeform: Shape 32">
            <a:extLst>
              <a:ext uri="{FF2B5EF4-FFF2-40B4-BE49-F238E27FC236}">
                <a16:creationId xmlns:a16="http://schemas.microsoft.com/office/drawing/2014/main" id="{DB1E05C7-C43A-826E-E32E-D3DE6D14CEF3}"/>
              </a:ext>
            </a:extLst>
          </p:cNvPr>
          <p:cNvSpPr>
            <a:spLocks noChangeAspect="1"/>
          </p:cNvSpPr>
          <p:nvPr/>
        </p:nvSpPr>
        <p:spPr>
          <a:xfrm>
            <a:off x="1042974" y="3426100"/>
            <a:ext cx="457200" cy="504826"/>
          </a:xfrm>
          <a:custGeom>
            <a:avLst/>
            <a:gdLst>
              <a:gd name="connsiteX0" fmla="*/ 301561 w 384047"/>
              <a:gd name="connsiteY0" fmla="*/ 109061 h 424053"/>
              <a:gd name="connsiteX1" fmla="*/ 192500 w 384047"/>
              <a:gd name="connsiteY1" fmla="*/ 218123 h 424053"/>
              <a:gd name="connsiteX2" fmla="*/ 83439 w 384047"/>
              <a:gd name="connsiteY2" fmla="*/ 109061 h 424053"/>
              <a:gd name="connsiteX3" fmla="*/ 192500 w 384047"/>
              <a:gd name="connsiteY3" fmla="*/ 0 h 424053"/>
              <a:gd name="connsiteX4" fmla="*/ 301561 w 384047"/>
              <a:gd name="connsiteY4" fmla="*/ 109061 h 424053"/>
              <a:gd name="connsiteX5" fmla="*/ 384048 w 384047"/>
              <a:gd name="connsiteY5" fmla="*/ 424053 h 424053"/>
              <a:gd name="connsiteX6" fmla="*/ 191357 w 384047"/>
              <a:gd name="connsiteY6" fmla="*/ 225171 h 424053"/>
              <a:gd name="connsiteX7" fmla="*/ 93250 w 384047"/>
              <a:gd name="connsiteY7" fmla="*/ 253270 h 424053"/>
              <a:gd name="connsiteX8" fmla="*/ 0 w 384047"/>
              <a:gd name="connsiteY8" fmla="*/ 424053 h 424053"/>
              <a:gd name="connsiteX9" fmla="*/ 384048 w 384047"/>
              <a:gd name="connsiteY9" fmla="*/ 424053 h 424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4047" h="424053">
                <a:moveTo>
                  <a:pt x="301561" y="109061"/>
                </a:moveTo>
                <a:cubicBezTo>
                  <a:pt x="301561" y="169450"/>
                  <a:pt x="252889" y="218123"/>
                  <a:pt x="192500" y="218123"/>
                </a:cubicBezTo>
                <a:cubicBezTo>
                  <a:pt x="132112" y="218123"/>
                  <a:pt x="83439" y="169450"/>
                  <a:pt x="83439" y="109061"/>
                </a:cubicBezTo>
                <a:cubicBezTo>
                  <a:pt x="83439" y="48673"/>
                  <a:pt x="132112" y="0"/>
                  <a:pt x="192500" y="0"/>
                </a:cubicBezTo>
                <a:cubicBezTo>
                  <a:pt x="252889" y="0"/>
                  <a:pt x="301561" y="48673"/>
                  <a:pt x="301561" y="109061"/>
                </a:cubicBezTo>
                <a:moveTo>
                  <a:pt x="384048" y="424053"/>
                </a:moveTo>
                <a:cubicBezTo>
                  <a:pt x="384048" y="313658"/>
                  <a:pt x="298323" y="225171"/>
                  <a:pt x="191357" y="225171"/>
                </a:cubicBezTo>
                <a:cubicBezTo>
                  <a:pt x="155734" y="225171"/>
                  <a:pt x="122111" y="235458"/>
                  <a:pt x="93250" y="253270"/>
                </a:cubicBezTo>
                <a:cubicBezTo>
                  <a:pt x="37719" y="288227"/>
                  <a:pt x="0" y="351377"/>
                  <a:pt x="0" y="424053"/>
                </a:cubicBezTo>
                <a:lnTo>
                  <a:pt x="384048" y="424053"/>
                </a:lnTo>
                <a:close/>
              </a:path>
            </a:pathLst>
          </a:custGeom>
          <a:noFill/>
          <a:ln w="19050" cap="flat">
            <a:solidFill>
              <a:schemeClr val="tx1"/>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pic>
        <p:nvPicPr>
          <p:cNvPr id="9" name="Graphic 8">
            <a:extLst>
              <a:ext uri="{FF2B5EF4-FFF2-40B4-BE49-F238E27FC236}">
                <a16:creationId xmlns:a16="http://schemas.microsoft.com/office/drawing/2014/main" id="{FBABB0A4-66DC-7F47-9BC1-4ABB147E110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056433" y="3395278"/>
            <a:ext cx="667641" cy="667641"/>
          </a:xfrm>
          <a:prstGeom prst="rect">
            <a:avLst/>
          </a:prstGeom>
        </p:spPr>
      </p:pic>
      <p:sp>
        <p:nvSpPr>
          <p:cNvPr id="11" name="TextBox 10">
            <a:extLst>
              <a:ext uri="{FF2B5EF4-FFF2-40B4-BE49-F238E27FC236}">
                <a16:creationId xmlns:a16="http://schemas.microsoft.com/office/drawing/2014/main" id="{6DE2DFF2-86D6-1411-A30E-778EC27BBAB1}"/>
              </a:ext>
            </a:extLst>
          </p:cNvPr>
          <p:cNvSpPr txBox="1"/>
          <p:nvPr/>
        </p:nvSpPr>
        <p:spPr>
          <a:xfrm>
            <a:off x="9639710" y="1763444"/>
            <a:ext cx="1393756"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mazon Ember Display"/>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mazon Ember Display"/>
                <a:ea typeface="+mn-ea"/>
                <a:cs typeface="+mn-cs"/>
              </a:rPr>
              <a:t>      type: ”click”,</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mazon Ember Display"/>
                <a:ea typeface="+mn-ea"/>
                <a:cs typeface="+mn-cs"/>
              </a:rPr>
              <a:t>      button: ”left”,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mazon Ember Display"/>
                <a:ea typeface="+mn-ea"/>
                <a:cs typeface="+mn-cs"/>
              </a:rPr>
              <a:t>      x: 286,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mazon Ember Display"/>
                <a:ea typeface="+mn-ea"/>
                <a:cs typeface="+mn-cs"/>
              </a:rPr>
              <a:t>      y:102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mazon Ember Display"/>
                <a:ea typeface="+mn-ea"/>
                <a:cs typeface="+mn-cs"/>
              </a:rPr>
              <a:t>}</a:t>
            </a:r>
          </a:p>
        </p:txBody>
      </p:sp>
      <p:sp>
        <p:nvSpPr>
          <p:cNvPr id="38" name="Rectangle 37">
            <a:extLst>
              <a:ext uri="{FF2B5EF4-FFF2-40B4-BE49-F238E27FC236}">
                <a16:creationId xmlns:a16="http://schemas.microsoft.com/office/drawing/2014/main" id="{F77503F7-C7F2-A445-4689-F89D5ACDBEE1}"/>
              </a:ext>
            </a:extLst>
          </p:cNvPr>
          <p:cNvSpPr/>
          <p:nvPr/>
        </p:nvSpPr>
        <p:spPr>
          <a:xfrm>
            <a:off x="9222529" y="4337019"/>
            <a:ext cx="2236046" cy="416780"/>
          </a:xfrm>
          <a:prstGeom prst="rect">
            <a:avLst/>
          </a:prstGeom>
          <a:noFill/>
          <a:ln w="19050">
            <a:solidFill>
              <a:schemeClr val="accent1"/>
            </a:solidFill>
            <a:prstDash val="dash"/>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91440" rIns="91440" bIns="4572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a:ln>
                <a:noFill/>
              </a:ln>
              <a:solidFill>
                <a:srgbClr val="00A0C8"/>
              </a:solidFill>
              <a:effectLst/>
              <a:uLnTx/>
              <a:uFillTx/>
              <a:latin typeface="Arial" panose="020B0604020202020204" pitchFamily="34" charset="0"/>
              <a:ea typeface="+mn-ea"/>
              <a:cs typeface="Arial" panose="020B0604020202020204" pitchFamily="34" charset="0"/>
            </a:endParaRPr>
          </a:p>
        </p:txBody>
      </p:sp>
      <p:sp>
        <p:nvSpPr>
          <p:cNvPr id="39" name="Rectangle 38">
            <a:extLst>
              <a:ext uri="{FF2B5EF4-FFF2-40B4-BE49-F238E27FC236}">
                <a16:creationId xmlns:a16="http://schemas.microsoft.com/office/drawing/2014/main" id="{C1B4B1AB-2B6C-D830-0A32-DCD87FF2779D}"/>
              </a:ext>
            </a:extLst>
          </p:cNvPr>
          <p:cNvSpPr/>
          <p:nvPr/>
        </p:nvSpPr>
        <p:spPr>
          <a:xfrm>
            <a:off x="9290954" y="1738915"/>
            <a:ext cx="2091269" cy="1244930"/>
          </a:xfrm>
          <a:prstGeom prst="rect">
            <a:avLst/>
          </a:prstGeom>
          <a:noFill/>
          <a:ln w="19050">
            <a:solidFill>
              <a:schemeClr val="accent1"/>
            </a:solidFill>
            <a:prstDash val="dash"/>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91440" rIns="91440" bIns="4572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a:ln>
                <a:noFill/>
              </a:ln>
              <a:solidFill>
                <a:srgbClr val="00A0C8"/>
              </a:solidFill>
              <a:effectLst/>
              <a:uLnTx/>
              <a:uFillTx/>
              <a:latin typeface="Arial" panose="020B0604020202020204" pitchFamily="34" charset="0"/>
              <a:ea typeface="+mn-ea"/>
              <a:cs typeface="Arial" panose="020B0604020202020204" pitchFamily="34" charset="0"/>
            </a:endParaRPr>
          </a:p>
        </p:txBody>
      </p:sp>
      <p:sp>
        <p:nvSpPr>
          <p:cNvPr id="36" name="Freeform 35">
            <a:extLst>
              <a:ext uri="{FF2B5EF4-FFF2-40B4-BE49-F238E27FC236}">
                <a16:creationId xmlns:a16="http://schemas.microsoft.com/office/drawing/2014/main" id="{D879E9E9-7394-A6B6-F175-0ABB1406A13F}"/>
              </a:ext>
            </a:extLst>
          </p:cNvPr>
          <p:cNvSpPr/>
          <p:nvPr/>
        </p:nvSpPr>
        <p:spPr>
          <a:xfrm>
            <a:off x="928192" y="720455"/>
            <a:ext cx="297327" cy="357779"/>
          </a:xfrm>
          <a:custGeom>
            <a:avLst/>
            <a:gdLst>
              <a:gd name="connsiteX0" fmla="*/ 0 w 297327"/>
              <a:gd name="connsiteY0" fmla="*/ 64154 h 357779"/>
              <a:gd name="connsiteX1" fmla="*/ 296711 w 297327"/>
              <a:gd name="connsiteY1" fmla="*/ 64154 h 357779"/>
              <a:gd name="connsiteX2" fmla="*/ 0 w 297327"/>
              <a:gd name="connsiteY2" fmla="*/ 357779 h 357779"/>
              <a:gd name="connsiteX3" fmla="*/ 289308 w 297327"/>
              <a:gd name="connsiteY3" fmla="*/ 357779 h 357779"/>
              <a:gd name="connsiteX4" fmla="*/ 297327 w 297327"/>
              <a:gd name="connsiteY4" fmla="*/ 347909 h 357779"/>
              <a:gd name="connsiteX5" fmla="*/ 297327 w 297327"/>
              <a:gd name="connsiteY5" fmla="*/ 9870 h 357779"/>
              <a:gd name="connsiteX6" fmla="*/ 289308 w 297327"/>
              <a:gd name="connsiteY6" fmla="*/ 0 h 357779"/>
              <a:gd name="connsiteX7" fmla="*/ 0 w 297327"/>
              <a:gd name="connsiteY7" fmla="*/ 0 h 357779"/>
              <a:gd name="connsiteX8" fmla="*/ 187526 w 297327"/>
              <a:gd name="connsiteY8" fmla="*/ 32077 h 357779"/>
              <a:gd name="connsiteX9" fmla="*/ 204798 w 297327"/>
              <a:gd name="connsiteY9" fmla="*/ 32077 h 357779"/>
              <a:gd name="connsiteX10" fmla="*/ 215285 w 297327"/>
              <a:gd name="connsiteY10" fmla="*/ 32077 h 357779"/>
              <a:gd name="connsiteX11" fmla="*/ 232557 w 297327"/>
              <a:gd name="connsiteY11" fmla="*/ 32077 h 357779"/>
              <a:gd name="connsiteX12" fmla="*/ 243044 w 297327"/>
              <a:gd name="connsiteY12" fmla="*/ 32077 h 357779"/>
              <a:gd name="connsiteX13" fmla="*/ 260316 w 297327"/>
              <a:gd name="connsiteY13" fmla="*/ 32077 h 357779"/>
              <a:gd name="connsiteX14" fmla="*/ 140028 w 297327"/>
              <a:gd name="connsiteY14" fmla="*/ 107334 h 357779"/>
              <a:gd name="connsiteX15" fmla="*/ 243044 w 297327"/>
              <a:gd name="connsiteY15" fmla="*/ 210349 h 357779"/>
              <a:gd name="connsiteX16" fmla="*/ 140028 w 297327"/>
              <a:gd name="connsiteY16" fmla="*/ 313365 h 357779"/>
              <a:gd name="connsiteX17" fmla="*/ 37012 w 297327"/>
              <a:gd name="connsiteY17" fmla="*/ 210349 h 357779"/>
              <a:gd name="connsiteX18" fmla="*/ 140028 w 297327"/>
              <a:gd name="connsiteY18" fmla="*/ 107334 h 357779"/>
              <a:gd name="connsiteX19" fmla="*/ 138794 w 297327"/>
              <a:gd name="connsiteY19" fmla="*/ 107334 h 357779"/>
              <a:gd name="connsiteX20" fmla="*/ 196162 w 297327"/>
              <a:gd name="connsiteY20" fmla="*/ 210349 h 357779"/>
              <a:gd name="connsiteX21" fmla="*/ 138794 w 297327"/>
              <a:gd name="connsiteY21" fmla="*/ 313365 h 357779"/>
              <a:gd name="connsiteX22" fmla="*/ 81426 w 297327"/>
              <a:gd name="connsiteY22" fmla="*/ 210349 h 357779"/>
              <a:gd name="connsiteX23" fmla="*/ 138794 w 297327"/>
              <a:gd name="connsiteY23" fmla="*/ 107334 h 357779"/>
              <a:gd name="connsiteX24" fmla="*/ 37012 w 297327"/>
              <a:gd name="connsiteY24" fmla="*/ 209733 h 357779"/>
              <a:gd name="connsiteX25" fmla="*/ 241810 w 297327"/>
              <a:gd name="connsiteY25" fmla="*/ 209733 h 357779"/>
              <a:gd name="connsiteX26" fmla="*/ 138794 w 297327"/>
              <a:gd name="connsiteY26" fmla="*/ 108567 h 357779"/>
              <a:gd name="connsiteX27" fmla="*/ 138794 w 297327"/>
              <a:gd name="connsiteY27" fmla="*/ 312131 h 357779"/>
              <a:gd name="connsiteX28" fmla="*/ 140028 w 297327"/>
              <a:gd name="connsiteY28" fmla="*/ 107951 h 357779"/>
              <a:gd name="connsiteX29" fmla="*/ 243044 w 297327"/>
              <a:gd name="connsiteY29" fmla="*/ 210966 h 35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97327" h="357779">
                <a:moveTo>
                  <a:pt x="0" y="64154"/>
                </a:moveTo>
                <a:lnTo>
                  <a:pt x="296711" y="64154"/>
                </a:lnTo>
                <a:moveTo>
                  <a:pt x="0" y="357779"/>
                </a:moveTo>
                <a:lnTo>
                  <a:pt x="289308" y="357779"/>
                </a:lnTo>
                <a:cubicBezTo>
                  <a:pt x="293626" y="357779"/>
                  <a:pt x="297327" y="353461"/>
                  <a:pt x="297327" y="347909"/>
                </a:cubicBezTo>
                <a:lnTo>
                  <a:pt x="297327" y="9870"/>
                </a:lnTo>
                <a:cubicBezTo>
                  <a:pt x="297327" y="4318"/>
                  <a:pt x="293626" y="0"/>
                  <a:pt x="289308" y="0"/>
                </a:cubicBezTo>
                <a:lnTo>
                  <a:pt x="0" y="0"/>
                </a:lnTo>
                <a:moveTo>
                  <a:pt x="187526" y="32077"/>
                </a:moveTo>
                <a:lnTo>
                  <a:pt x="204798" y="32077"/>
                </a:lnTo>
                <a:moveTo>
                  <a:pt x="215285" y="32077"/>
                </a:moveTo>
                <a:lnTo>
                  <a:pt x="232557" y="32077"/>
                </a:lnTo>
                <a:moveTo>
                  <a:pt x="243044" y="32077"/>
                </a:moveTo>
                <a:lnTo>
                  <a:pt x="260316" y="32077"/>
                </a:lnTo>
                <a:moveTo>
                  <a:pt x="140028" y="107334"/>
                </a:moveTo>
                <a:cubicBezTo>
                  <a:pt x="196779" y="107334"/>
                  <a:pt x="243044" y="153598"/>
                  <a:pt x="243044" y="210349"/>
                </a:cubicBezTo>
                <a:cubicBezTo>
                  <a:pt x="243044" y="267101"/>
                  <a:pt x="196779" y="313365"/>
                  <a:pt x="140028" y="313365"/>
                </a:cubicBezTo>
                <a:cubicBezTo>
                  <a:pt x="83276" y="313365"/>
                  <a:pt x="37012" y="267101"/>
                  <a:pt x="37012" y="210349"/>
                </a:cubicBezTo>
                <a:cubicBezTo>
                  <a:pt x="37012" y="153598"/>
                  <a:pt x="83276" y="107334"/>
                  <a:pt x="140028" y="107334"/>
                </a:cubicBezTo>
                <a:close/>
                <a:moveTo>
                  <a:pt x="138794" y="107334"/>
                </a:moveTo>
                <a:cubicBezTo>
                  <a:pt x="170254" y="107334"/>
                  <a:pt x="196162" y="153598"/>
                  <a:pt x="196162" y="210349"/>
                </a:cubicBezTo>
                <a:cubicBezTo>
                  <a:pt x="196162" y="267101"/>
                  <a:pt x="170871" y="313365"/>
                  <a:pt x="138794" y="313365"/>
                </a:cubicBezTo>
                <a:cubicBezTo>
                  <a:pt x="106717" y="313365"/>
                  <a:pt x="81426" y="267101"/>
                  <a:pt x="81426" y="210349"/>
                </a:cubicBezTo>
                <a:cubicBezTo>
                  <a:pt x="81426" y="153598"/>
                  <a:pt x="106717" y="107334"/>
                  <a:pt x="138794" y="107334"/>
                </a:cubicBezTo>
                <a:close/>
                <a:moveTo>
                  <a:pt x="37012" y="209733"/>
                </a:moveTo>
                <a:lnTo>
                  <a:pt x="241810" y="209733"/>
                </a:lnTo>
                <a:moveTo>
                  <a:pt x="138794" y="108567"/>
                </a:moveTo>
                <a:lnTo>
                  <a:pt x="138794" y="312131"/>
                </a:lnTo>
                <a:moveTo>
                  <a:pt x="140028" y="107951"/>
                </a:moveTo>
                <a:cubicBezTo>
                  <a:pt x="196779" y="107951"/>
                  <a:pt x="243044" y="154215"/>
                  <a:pt x="243044" y="210966"/>
                </a:cubicBezTo>
              </a:path>
            </a:pathLst>
          </a:custGeom>
          <a:noFill/>
          <a:ln w="12326" cap="flat">
            <a:solidFill>
              <a:srgbClr val="AD5CFF"/>
            </a:solidFill>
            <a:prstDash val="solid"/>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grpSp>
        <p:nvGrpSpPr>
          <p:cNvPr id="40" name="Group 39">
            <a:extLst>
              <a:ext uri="{FF2B5EF4-FFF2-40B4-BE49-F238E27FC236}">
                <a16:creationId xmlns:a16="http://schemas.microsoft.com/office/drawing/2014/main" id="{4C0E8E69-4527-5874-B665-78896E440B90}"/>
              </a:ext>
            </a:extLst>
          </p:cNvPr>
          <p:cNvGrpSpPr/>
          <p:nvPr/>
        </p:nvGrpSpPr>
        <p:grpSpPr>
          <a:xfrm>
            <a:off x="593400" y="598713"/>
            <a:ext cx="352073" cy="590931"/>
            <a:chOff x="593400" y="598713"/>
            <a:chExt cx="352073" cy="590931"/>
          </a:xfrm>
        </p:grpSpPr>
        <p:sp>
          <p:nvSpPr>
            <p:cNvPr id="41" name="Freeform 40">
              <a:extLst>
                <a:ext uri="{FF2B5EF4-FFF2-40B4-BE49-F238E27FC236}">
                  <a16:creationId xmlns:a16="http://schemas.microsoft.com/office/drawing/2014/main" id="{A01E1B16-6731-3026-F726-0530088E926B}"/>
                </a:ext>
              </a:extLst>
            </p:cNvPr>
            <p:cNvSpPr/>
            <p:nvPr/>
          </p:nvSpPr>
          <p:spPr>
            <a:xfrm>
              <a:off x="593400" y="598713"/>
              <a:ext cx="342671" cy="590931"/>
            </a:xfrm>
            <a:custGeom>
              <a:avLst/>
              <a:gdLst>
                <a:gd name="connsiteX0" fmla="*/ 115043 w 171242"/>
                <a:gd name="connsiteY0" fmla="*/ 317053 h 317052"/>
                <a:gd name="connsiteX1" fmla="*/ 113195 w 171242"/>
                <a:gd name="connsiteY1" fmla="*/ 316545 h 317052"/>
                <a:gd name="connsiteX2" fmla="*/ 42647 w 171242"/>
                <a:gd name="connsiteY2" fmla="*/ 275021 h 317052"/>
                <a:gd name="connsiteX3" fmla="*/ 40872 w 171242"/>
                <a:gd name="connsiteY3" fmla="*/ 271905 h 317052"/>
                <a:gd name="connsiteX4" fmla="*/ 40872 w 171242"/>
                <a:gd name="connsiteY4" fmla="*/ 218460 h 317052"/>
                <a:gd name="connsiteX5" fmla="*/ 1775 w 171242"/>
                <a:gd name="connsiteY5" fmla="*/ 195451 h 317052"/>
                <a:gd name="connsiteX6" fmla="*/ 0 w 171242"/>
                <a:gd name="connsiteY6" fmla="*/ 192335 h 317052"/>
                <a:gd name="connsiteX7" fmla="*/ 0 w 171242"/>
                <a:gd name="connsiteY7" fmla="*/ 124142 h 317052"/>
                <a:gd name="connsiteX8" fmla="*/ 1775 w 171242"/>
                <a:gd name="connsiteY8" fmla="*/ 121026 h 317052"/>
                <a:gd name="connsiteX9" fmla="*/ 40365 w 171242"/>
                <a:gd name="connsiteY9" fmla="*/ 98162 h 317052"/>
                <a:gd name="connsiteX10" fmla="*/ 40365 w 171242"/>
                <a:gd name="connsiteY10" fmla="*/ 44572 h 317052"/>
                <a:gd name="connsiteX11" fmla="*/ 42176 w 171242"/>
                <a:gd name="connsiteY11" fmla="*/ 41420 h 317052"/>
                <a:gd name="connsiteX12" fmla="*/ 113413 w 171242"/>
                <a:gd name="connsiteY12" fmla="*/ 475 h 317052"/>
                <a:gd name="connsiteX13" fmla="*/ 116348 w 171242"/>
                <a:gd name="connsiteY13" fmla="*/ 185 h 317052"/>
                <a:gd name="connsiteX14" fmla="*/ 168742 w 171242"/>
                <a:gd name="connsiteY14" fmla="*/ 17360 h 317052"/>
                <a:gd name="connsiteX15" fmla="*/ 171242 w 171242"/>
                <a:gd name="connsiteY15" fmla="*/ 20803 h 317052"/>
                <a:gd name="connsiteX16" fmla="*/ 171242 w 171242"/>
                <a:gd name="connsiteY16" fmla="*/ 295638 h 317052"/>
                <a:gd name="connsiteX17" fmla="*/ 168778 w 171242"/>
                <a:gd name="connsiteY17" fmla="*/ 299080 h 317052"/>
                <a:gd name="connsiteX18" fmla="*/ 116166 w 171242"/>
                <a:gd name="connsiteY18" fmla="*/ 316871 h 317052"/>
                <a:gd name="connsiteX19" fmla="*/ 115007 w 171242"/>
                <a:gd name="connsiteY19" fmla="*/ 317053 h 317052"/>
                <a:gd name="connsiteX20" fmla="*/ 48119 w 171242"/>
                <a:gd name="connsiteY20" fmla="*/ 269840 h 317052"/>
                <a:gd name="connsiteX21" fmla="*/ 115442 w 171242"/>
                <a:gd name="connsiteY21" fmla="*/ 309480 h 317052"/>
                <a:gd name="connsiteX22" fmla="*/ 163995 w 171242"/>
                <a:gd name="connsiteY22" fmla="*/ 293066 h 317052"/>
                <a:gd name="connsiteX23" fmla="*/ 163995 w 171242"/>
                <a:gd name="connsiteY23" fmla="*/ 23448 h 317052"/>
                <a:gd name="connsiteX24" fmla="*/ 115623 w 171242"/>
                <a:gd name="connsiteY24" fmla="*/ 7577 h 317052"/>
                <a:gd name="connsiteX25" fmla="*/ 47612 w 171242"/>
                <a:gd name="connsiteY25" fmla="*/ 46637 h 317052"/>
                <a:gd name="connsiteX26" fmla="*/ 47612 w 171242"/>
                <a:gd name="connsiteY26" fmla="*/ 100191 h 317052"/>
                <a:gd name="connsiteX27" fmla="*/ 45836 w 171242"/>
                <a:gd name="connsiteY27" fmla="*/ 103308 h 317052"/>
                <a:gd name="connsiteX28" fmla="*/ 7247 w 171242"/>
                <a:gd name="connsiteY28" fmla="*/ 126171 h 317052"/>
                <a:gd name="connsiteX29" fmla="*/ 7247 w 171242"/>
                <a:gd name="connsiteY29" fmla="*/ 190233 h 317052"/>
                <a:gd name="connsiteX30" fmla="*/ 46343 w 171242"/>
                <a:gd name="connsiteY30" fmla="*/ 213242 h 317052"/>
                <a:gd name="connsiteX31" fmla="*/ 48119 w 171242"/>
                <a:gd name="connsiteY31" fmla="*/ 216358 h 317052"/>
                <a:gd name="connsiteX32" fmla="*/ 48119 w 171242"/>
                <a:gd name="connsiteY32" fmla="*/ 269803 h 317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71242" h="317052">
                  <a:moveTo>
                    <a:pt x="115043" y="317053"/>
                  </a:moveTo>
                  <a:cubicBezTo>
                    <a:pt x="114391" y="317053"/>
                    <a:pt x="113775" y="316871"/>
                    <a:pt x="113195" y="316545"/>
                  </a:cubicBezTo>
                  <a:lnTo>
                    <a:pt x="42647" y="275021"/>
                  </a:lnTo>
                  <a:cubicBezTo>
                    <a:pt x="41524" y="274369"/>
                    <a:pt x="40872" y="273173"/>
                    <a:pt x="40872" y="271905"/>
                  </a:cubicBezTo>
                  <a:lnTo>
                    <a:pt x="40872" y="218460"/>
                  </a:lnTo>
                  <a:lnTo>
                    <a:pt x="1775" y="195451"/>
                  </a:lnTo>
                  <a:cubicBezTo>
                    <a:pt x="688" y="194799"/>
                    <a:pt x="0" y="193603"/>
                    <a:pt x="0" y="192335"/>
                  </a:cubicBezTo>
                  <a:lnTo>
                    <a:pt x="0" y="124142"/>
                  </a:lnTo>
                  <a:cubicBezTo>
                    <a:pt x="0" y="122874"/>
                    <a:pt x="688" y="121678"/>
                    <a:pt x="1775" y="121026"/>
                  </a:cubicBezTo>
                  <a:lnTo>
                    <a:pt x="40365" y="98162"/>
                  </a:lnTo>
                  <a:lnTo>
                    <a:pt x="40365" y="44572"/>
                  </a:lnTo>
                  <a:cubicBezTo>
                    <a:pt x="40365" y="43268"/>
                    <a:pt x="41053" y="42072"/>
                    <a:pt x="42176" y="41420"/>
                  </a:cubicBezTo>
                  <a:lnTo>
                    <a:pt x="113413" y="475"/>
                  </a:lnTo>
                  <a:cubicBezTo>
                    <a:pt x="114318" y="-32"/>
                    <a:pt x="115369" y="-141"/>
                    <a:pt x="116348" y="185"/>
                  </a:cubicBezTo>
                  <a:lnTo>
                    <a:pt x="168742" y="17360"/>
                  </a:lnTo>
                  <a:cubicBezTo>
                    <a:pt x="170228" y="17831"/>
                    <a:pt x="171242" y="19245"/>
                    <a:pt x="171242" y="20803"/>
                  </a:cubicBezTo>
                  <a:lnTo>
                    <a:pt x="171242" y="295638"/>
                  </a:lnTo>
                  <a:cubicBezTo>
                    <a:pt x="171242" y="297196"/>
                    <a:pt x="170264" y="298573"/>
                    <a:pt x="168778" y="299080"/>
                  </a:cubicBezTo>
                  <a:lnTo>
                    <a:pt x="116166" y="316871"/>
                  </a:lnTo>
                  <a:cubicBezTo>
                    <a:pt x="115804" y="317016"/>
                    <a:pt x="115405" y="317053"/>
                    <a:pt x="115007" y="317053"/>
                  </a:cubicBezTo>
                  <a:close/>
                  <a:moveTo>
                    <a:pt x="48119" y="269840"/>
                  </a:moveTo>
                  <a:lnTo>
                    <a:pt x="115442" y="309480"/>
                  </a:lnTo>
                  <a:lnTo>
                    <a:pt x="163995" y="293066"/>
                  </a:lnTo>
                  <a:lnTo>
                    <a:pt x="163995" y="23448"/>
                  </a:lnTo>
                  <a:lnTo>
                    <a:pt x="115623" y="7577"/>
                  </a:lnTo>
                  <a:lnTo>
                    <a:pt x="47612" y="46637"/>
                  </a:lnTo>
                  <a:lnTo>
                    <a:pt x="47612" y="100191"/>
                  </a:lnTo>
                  <a:cubicBezTo>
                    <a:pt x="47612" y="101460"/>
                    <a:pt x="46923" y="102655"/>
                    <a:pt x="45836" y="103308"/>
                  </a:cubicBezTo>
                  <a:lnTo>
                    <a:pt x="7247" y="126171"/>
                  </a:lnTo>
                  <a:lnTo>
                    <a:pt x="7247" y="190233"/>
                  </a:lnTo>
                  <a:lnTo>
                    <a:pt x="46343" y="213242"/>
                  </a:lnTo>
                  <a:cubicBezTo>
                    <a:pt x="47430" y="213894"/>
                    <a:pt x="48119" y="215090"/>
                    <a:pt x="48119" y="216358"/>
                  </a:cubicBezTo>
                  <a:lnTo>
                    <a:pt x="48119" y="269803"/>
                  </a:lnTo>
                  <a:close/>
                </a:path>
              </a:pathLst>
            </a:custGeom>
            <a:solidFill>
              <a:srgbClr val="FFFFFF"/>
            </a:solid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42" name="Freeform 41">
              <a:extLst>
                <a:ext uri="{FF2B5EF4-FFF2-40B4-BE49-F238E27FC236}">
                  <a16:creationId xmlns:a16="http://schemas.microsoft.com/office/drawing/2014/main" id="{2FA0E4E0-6278-3040-B0B6-B9DEA804D732}"/>
                </a:ext>
              </a:extLst>
            </p:cNvPr>
            <p:cNvSpPr/>
            <p:nvPr/>
          </p:nvSpPr>
          <p:spPr>
            <a:xfrm>
              <a:off x="757484" y="637486"/>
              <a:ext cx="14500" cy="106771"/>
            </a:xfrm>
            <a:custGeom>
              <a:avLst/>
              <a:gdLst>
                <a:gd name="connsiteX0" fmla="*/ 0 w 7246"/>
                <a:gd name="connsiteY0" fmla="*/ 0 h 57286"/>
                <a:gd name="connsiteX1" fmla="*/ 7247 w 7246"/>
                <a:gd name="connsiteY1" fmla="*/ 0 h 57286"/>
                <a:gd name="connsiteX2" fmla="*/ 7247 w 7246"/>
                <a:gd name="connsiteY2" fmla="*/ 57286 h 57286"/>
                <a:gd name="connsiteX3" fmla="*/ 0 w 7246"/>
                <a:gd name="connsiteY3" fmla="*/ 57286 h 57286"/>
              </a:gdLst>
              <a:ahLst/>
              <a:cxnLst>
                <a:cxn ang="0">
                  <a:pos x="connsiteX0" y="connsiteY0"/>
                </a:cxn>
                <a:cxn ang="0">
                  <a:pos x="connsiteX1" y="connsiteY1"/>
                </a:cxn>
                <a:cxn ang="0">
                  <a:pos x="connsiteX2" y="connsiteY2"/>
                </a:cxn>
                <a:cxn ang="0">
                  <a:pos x="connsiteX3" y="connsiteY3"/>
                </a:cxn>
              </a:cxnLst>
              <a:rect l="l" t="t" r="r" b="b"/>
              <a:pathLst>
                <a:path w="7246" h="57286">
                  <a:moveTo>
                    <a:pt x="0" y="0"/>
                  </a:moveTo>
                  <a:lnTo>
                    <a:pt x="7247" y="0"/>
                  </a:lnTo>
                  <a:lnTo>
                    <a:pt x="7247" y="57286"/>
                  </a:lnTo>
                  <a:lnTo>
                    <a:pt x="0" y="57286"/>
                  </a:lnTo>
                  <a:close/>
                </a:path>
              </a:pathLst>
            </a:custGeom>
            <a:solidFill>
              <a:srgbClr val="FFFFFF"/>
            </a:solid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43" name="Freeform 42">
              <a:extLst>
                <a:ext uri="{FF2B5EF4-FFF2-40B4-BE49-F238E27FC236}">
                  <a16:creationId xmlns:a16="http://schemas.microsoft.com/office/drawing/2014/main" id="{973A59F1-6770-C534-300D-5CA702AB6061}"/>
                </a:ext>
              </a:extLst>
            </p:cNvPr>
            <p:cNvSpPr/>
            <p:nvPr/>
          </p:nvSpPr>
          <p:spPr>
            <a:xfrm rot="19768800">
              <a:off x="739044" y="998993"/>
              <a:ext cx="206429" cy="13505"/>
            </a:xfrm>
            <a:custGeom>
              <a:avLst/>
              <a:gdLst>
                <a:gd name="connsiteX0" fmla="*/ 0 w 103158"/>
                <a:gd name="connsiteY0" fmla="*/ 0 h 7246"/>
                <a:gd name="connsiteX1" fmla="*/ 103158 w 103158"/>
                <a:gd name="connsiteY1" fmla="*/ 0 h 7246"/>
                <a:gd name="connsiteX2" fmla="*/ 103158 w 103158"/>
                <a:gd name="connsiteY2" fmla="*/ 7247 h 7246"/>
                <a:gd name="connsiteX3" fmla="*/ 0 w 103158"/>
                <a:gd name="connsiteY3" fmla="*/ 7247 h 7246"/>
              </a:gdLst>
              <a:ahLst/>
              <a:cxnLst>
                <a:cxn ang="0">
                  <a:pos x="connsiteX0" y="connsiteY0"/>
                </a:cxn>
                <a:cxn ang="0">
                  <a:pos x="connsiteX1" y="connsiteY1"/>
                </a:cxn>
                <a:cxn ang="0">
                  <a:pos x="connsiteX2" y="connsiteY2"/>
                </a:cxn>
                <a:cxn ang="0">
                  <a:pos x="connsiteX3" y="connsiteY3"/>
                </a:cxn>
              </a:cxnLst>
              <a:rect l="l" t="t" r="r" b="b"/>
              <a:pathLst>
                <a:path w="103158" h="7246">
                  <a:moveTo>
                    <a:pt x="0" y="0"/>
                  </a:moveTo>
                  <a:lnTo>
                    <a:pt x="103158" y="0"/>
                  </a:lnTo>
                  <a:lnTo>
                    <a:pt x="103158" y="7247"/>
                  </a:lnTo>
                  <a:lnTo>
                    <a:pt x="0" y="7247"/>
                  </a:lnTo>
                  <a:close/>
                </a:path>
              </a:pathLst>
            </a:custGeom>
            <a:solidFill>
              <a:srgbClr val="FFFFFF"/>
            </a:solid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44" name="Freeform 43">
              <a:extLst>
                <a:ext uri="{FF2B5EF4-FFF2-40B4-BE49-F238E27FC236}">
                  <a16:creationId xmlns:a16="http://schemas.microsoft.com/office/drawing/2014/main" id="{F627A5AB-FCED-AEDD-1029-4ED5085AE4A8}"/>
                </a:ext>
              </a:extLst>
            </p:cNvPr>
            <p:cNvSpPr/>
            <p:nvPr/>
          </p:nvSpPr>
          <p:spPr>
            <a:xfrm rot="19666201">
              <a:off x="758014" y="1115702"/>
              <a:ext cx="107891" cy="13505"/>
            </a:xfrm>
            <a:custGeom>
              <a:avLst/>
              <a:gdLst>
                <a:gd name="connsiteX0" fmla="*/ 0 w 53916"/>
                <a:gd name="connsiteY0" fmla="*/ 0 h 7246"/>
                <a:gd name="connsiteX1" fmla="*/ 53916 w 53916"/>
                <a:gd name="connsiteY1" fmla="*/ 0 h 7246"/>
                <a:gd name="connsiteX2" fmla="*/ 53916 w 53916"/>
                <a:gd name="connsiteY2" fmla="*/ 7247 h 7246"/>
                <a:gd name="connsiteX3" fmla="*/ 0 w 53916"/>
                <a:gd name="connsiteY3" fmla="*/ 7247 h 7246"/>
              </a:gdLst>
              <a:ahLst/>
              <a:cxnLst>
                <a:cxn ang="0">
                  <a:pos x="connsiteX0" y="connsiteY0"/>
                </a:cxn>
                <a:cxn ang="0">
                  <a:pos x="connsiteX1" y="connsiteY1"/>
                </a:cxn>
                <a:cxn ang="0">
                  <a:pos x="connsiteX2" y="connsiteY2"/>
                </a:cxn>
                <a:cxn ang="0">
                  <a:pos x="connsiteX3" y="connsiteY3"/>
                </a:cxn>
              </a:cxnLst>
              <a:rect l="l" t="t" r="r" b="b"/>
              <a:pathLst>
                <a:path w="53916" h="7246">
                  <a:moveTo>
                    <a:pt x="0" y="0"/>
                  </a:moveTo>
                  <a:lnTo>
                    <a:pt x="53916" y="0"/>
                  </a:lnTo>
                  <a:lnTo>
                    <a:pt x="53916" y="7247"/>
                  </a:lnTo>
                  <a:lnTo>
                    <a:pt x="0" y="7247"/>
                  </a:lnTo>
                  <a:close/>
                </a:path>
              </a:pathLst>
            </a:custGeom>
            <a:solidFill>
              <a:srgbClr val="FFFFFF"/>
            </a:solid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45" name="Freeform 44">
              <a:extLst>
                <a:ext uri="{FF2B5EF4-FFF2-40B4-BE49-F238E27FC236}">
                  <a16:creationId xmlns:a16="http://schemas.microsoft.com/office/drawing/2014/main" id="{2C259430-B19F-6FFF-AA1E-E943DC4015AC}"/>
                </a:ext>
              </a:extLst>
            </p:cNvPr>
            <p:cNvSpPr/>
            <p:nvPr/>
          </p:nvSpPr>
          <p:spPr>
            <a:xfrm rot="19666201">
              <a:off x="672755" y="972472"/>
              <a:ext cx="89909" cy="13505"/>
            </a:xfrm>
            <a:custGeom>
              <a:avLst/>
              <a:gdLst>
                <a:gd name="connsiteX0" fmla="*/ 0 w 44930"/>
                <a:gd name="connsiteY0" fmla="*/ 0 h 7246"/>
                <a:gd name="connsiteX1" fmla="*/ 44930 w 44930"/>
                <a:gd name="connsiteY1" fmla="*/ 0 h 7246"/>
                <a:gd name="connsiteX2" fmla="*/ 44930 w 44930"/>
                <a:gd name="connsiteY2" fmla="*/ 7247 h 7246"/>
                <a:gd name="connsiteX3" fmla="*/ 0 w 44930"/>
                <a:gd name="connsiteY3" fmla="*/ 7247 h 7246"/>
              </a:gdLst>
              <a:ahLst/>
              <a:cxnLst>
                <a:cxn ang="0">
                  <a:pos x="connsiteX0" y="connsiteY0"/>
                </a:cxn>
                <a:cxn ang="0">
                  <a:pos x="connsiteX1" y="connsiteY1"/>
                </a:cxn>
                <a:cxn ang="0">
                  <a:pos x="connsiteX2" y="connsiteY2"/>
                </a:cxn>
                <a:cxn ang="0">
                  <a:pos x="connsiteX3" y="connsiteY3"/>
                </a:cxn>
              </a:cxnLst>
              <a:rect l="l" t="t" r="r" b="b"/>
              <a:pathLst>
                <a:path w="44930" h="7246">
                  <a:moveTo>
                    <a:pt x="0" y="0"/>
                  </a:moveTo>
                  <a:lnTo>
                    <a:pt x="44930" y="0"/>
                  </a:lnTo>
                  <a:lnTo>
                    <a:pt x="44930" y="7247"/>
                  </a:lnTo>
                  <a:lnTo>
                    <a:pt x="0" y="7247"/>
                  </a:lnTo>
                  <a:close/>
                </a:path>
              </a:pathLst>
            </a:custGeom>
            <a:solidFill>
              <a:srgbClr val="FFFFFF"/>
            </a:solid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46" name="Freeform 45">
              <a:extLst>
                <a:ext uri="{FF2B5EF4-FFF2-40B4-BE49-F238E27FC236}">
                  <a16:creationId xmlns:a16="http://schemas.microsoft.com/office/drawing/2014/main" id="{485229B4-E64B-A25B-8829-5BB36229B6E1}"/>
                </a:ext>
              </a:extLst>
            </p:cNvPr>
            <p:cNvSpPr/>
            <p:nvPr/>
          </p:nvSpPr>
          <p:spPr>
            <a:xfrm>
              <a:off x="677798" y="712112"/>
              <a:ext cx="163141" cy="125343"/>
            </a:xfrm>
            <a:custGeom>
              <a:avLst/>
              <a:gdLst>
                <a:gd name="connsiteX0" fmla="*/ 43445 w 81526"/>
                <a:gd name="connsiteY0" fmla="*/ 67250 h 67250"/>
                <a:gd name="connsiteX1" fmla="*/ 41633 w 81526"/>
                <a:gd name="connsiteY1" fmla="*/ 66743 h 67250"/>
                <a:gd name="connsiteX2" fmla="*/ 0 w 81526"/>
                <a:gd name="connsiteY2" fmla="*/ 42466 h 67250"/>
                <a:gd name="connsiteX3" fmla="*/ 3660 w 81526"/>
                <a:gd name="connsiteY3" fmla="*/ 36198 h 67250"/>
                <a:gd name="connsiteX4" fmla="*/ 43263 w 81526"/>
                <a:gd name="connsiteY4" fmla="*/ 59279 h 67250"/>
                <a:gd name="connsiteX5" fmla="*/ 74280 w 81526"/>
                <a:gd name="connsiteY5" fmla="*/ 37430 h 67250"/>
                <a:gd name="connsiteX6" fmla="*/ 74280 w 81526"/>
                <a:gd name="connsiteY6" fmla="*/ 0 h 67250"/>
                <a:gd name="connsiteX7" fmla="*/ 81527 w 81526"/>
                <a:gd name="connsiteY7" fmla="*/ 0 h 67250"/>
                <a:gd name="connsiteX8" fmla="*/ 81527 w 81526"/>
                <a:gd name="connsiteY8" fmla="*/ 39314 h 67250"/>
                <a:gd name="connsiteX9" fmla="*/ 80005 w 81526"/>
                <a:gd name="connsiteY9" fmla="*/ 42285 h 67250"/>
                <a:gd name="connsiteX10" fmla="*/ 45546 w 81526"/>
                <a:gd name="connsiteY10" fmla="*/ 66562 h 67250"/>
                <a:gd name="connsiteX11" fmla="*/ 43445 w 81526"/>
                <a:gd name="connsiteY11" fmla="*/ 67214 h 6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1526" h="67250">
                  <a:moveTo>
                    <a:pt x="43445" y="67250"/>
                  </a:moveTo>
                  <a:cubicBezTo>
                    <a:pt x="42829" y="67250"/>
                    <a:pt x="42176" y="67106"/>
                    <a:pt x="41633" y="66743"/>
                  </a:cubicBezTo>
                  <a:lnTo>
                    <a:pt x="0" y="42466"/>
                  </a:lnTo>
                  <a:lnTo>
                    <a:pt x="3660" y="36198"/>
                  </a:lnTo>
                  <a:lnTo>
                    <a:pt x="43263" y="59279"/>
                  </a:lnTo>
                  <a:lnTo>
                    <a:pt x="74280" y="37430"/>
                  </a:lnTo>
                  <a:lnTo>
                    <a:pt x="74280" y="0"/>
                  </a:lnTo>
                  <a:lnTo>
                    <a:pt x="81527" y="0"/>
                  </a:lnTo>
                  <a:lnTo>
                    <a:pt x="81527" y="39314"/>
                  </a:lnTo>
                  <a:cubicBezTo>
                    <a:pt x="81527" y="40510"/>
                    <a:pt x="80947" y="41597"/>
                    <a:pt x="80005" y="42285"/>
                  </a:cubicBezTo>
                  <a:lnTo>
                    <a:pt x="45546" y="66562"/>
                  </a:lnTo>
                  <a:cubicBezTo>
                    <a:pt x="44930" y="66997"/>
                    <a:pt x="44206" y="67214"/>
                    <a:pt x="43445" y="67214"/>
                  </a:cubicBezTo>
                  <a:close/>
                </a:path>
              </a:pathLst>
            </a:custGeom>
            <a:solidFill>
              <a:srgbClr val="FFFFFF"/>
            </a:solid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47" name="Freeform 46">
              <a:extLst>
                <a:ext uri="{FF2B5EF4-FFF2-40B4-BE49-F238E27FC236}">
                  <a16:creationId xmlns:a16="http://schemas.microsoft.com/office/drawing/2014/main" id="{793050A2-1F35-C59A-B31C-094412AD6EA9}"/>
                </a:ext>
              </a:extLst>
            </p:cNvPr>
            <p:cNvSpPr/>
            <p:nvPr/>
          </p:nvSpPr>
          <p:spPr>
            <a:xfrm>
              <a:off x="702305" y="833537"/>
              <a:ext cx="69678" cy="87117"/>
            </a:xfrm>
            <a:custGeom>
              <a:avLst/>
              <a:gdLst>
                <a:gd name="connsiteX0" fmla="*/ 3732 w 34820"/>
                <a:gd name="connsiteY0" fmla="*/ 46742 h 46741"/>
                <a:gd name="connsiteX1" fmla="*/ 0 w 34820"/>
                <a:gd name="connsiteY1" fmla="*/ 40546 h 46741"/>
                <a:gd name="connsiteX2" fmla="*/ 27574 w 34820"/>
                <a:gd name="connsiteY2" fmla="*/ 23987 h 46741"/>
                <a:gd name="connsiteX3" fmla="*/ 27574 w 34820"/>
                <a:gd name="connsiteY3" fmla="*/ 0 h 46741"/>
                <a:gd name="connsiteX4" fmla="*/ 34821 w 34820"/>
                <a:gd name="connsiteY4" fmla="*/ 0 h 46741"/>
                <a:gd name="connsiteX5" fmla="*/ 34821 w 34820"/>
                <a:gd name="connsiteY5" fmla="*/ 26016 h 46741"/>
                <a:gd name="connsiteX6" fmla="*/ 33045 w 34820"/>
                <a:gd name="connsiteY6" fmla="*/ 29132 h 46741"/>
                <a:gd name="connsiteX7" fmla="*/ 3732 w 34820"/>
                <a:gd name="connsiteY7" fmla="*/ 46742 h 46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820" h="46741">
                  <a:moveTo>
                    <a:pt x="3732" y="46742"/>
                  </a:moveTo>
                  <a:lnTo>
                    <a:pt x="0" y="40546"/>
                  </a:lnTo>
                  <a:lnTo>
                    <a:pt x="27574" y="23987"/>
                  </a:lnTo>
                  <a:lnTo>
                    <a:pt x="27574" y="0"/>
                  </a:lnTo>
                  <a:lnTo>
                    <a:pt x="34821" y="0"/>
                  </a:lnTo>
                  <a:lnTo>
                    <a:pt x="34821" y="26016"/>
                  </a:lnTo>
                  <a:cubicBezTo>
                    <a:pt x="34821" y="27284"/>
                    <a:pt x="34169" y="28480"/>
                    <a:pt x="33045" y="29132"/>
                  </a:cubicBezTo>
                  <a:lnTo>
                    <a:pt x="3732" y="46742"/>
                  </a:lnTo>
                  <a:close/>
                </a:path>
              </a:pathLst>
            </a:custGeom>
            <a:solidFill>
              <a:srgbClr val="FFFFFF"/>
            </a:solid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sp>
          <p:nvSpPr>
            <p:cNvPr id="48" name="Freeform 47">
              <a:extLst>
                <a:ext uri="{FF2B5EF4-FFF2-40B4-BE49-F238E27FC236}">
                  <a16:creationId xmlns:a16="http://schemas.microsoft.com/office/drawing/2014/main" id="{0616FDD9-9FDB-C381-D347-E01CA3EE85C0}"/>
                </a:ext>
              </a:extLst>
            </p:cNvPr>
            <p:cNvSpPr/>
            <p:nvPr/>
          </p:nvSpPr>
          <p:spPr>
            <a:xfrm rot="18059399">
              <a:off x="787289" y="864285"/>
              <a:ext cx="13505" cy="68445"/>
            </a:xfrm>
            <a:custGeom>
              <a:avLst/>
              <a:gdLst>
                <a:gd name="connsiteX0" fmla="*/ 0 w 7246"/>
                <a:gd name="connsiteY0" fmla="*/ 0 h 34204"/>
                <a:gd name="connsiteX1" fmla="*/ 7247 w 7246"/>
                <a:gd name="connsiteY1" fmla="*/ 0 h 34204"/>
                <a:gd name="connsiteX2" fmla="*/ 7247 w 7246"/>
                <a:gd name="connsiteY2" fmla="*/ 34205 h 34204"/>
                <a:gd name="connsiteX3" fmla="*/ 0 w 7246"/>
                <a:gd name="connsiteY3" fmla="*/ 34205 h 34204"/>
              </a:gdLst>
              <a:ahLst/>
              <a:cxnLst>
                <a:cxn ang="0">
                  <a:pos x="connsiteX0" y="connsiteY0"/>
                </a:cxn>
                <a:cxn ang="0">
                  <a:pos x="connsiteX1" y="connsiteY1"/>
                </a:cxn>
                <a:cxn ang="0">
                  <a:pos x="connsiteX2" y="connsiteY2"/>
                </a:cxn>
                <a:cxn ang="0">
                  <a:pos x="connsiteX3" y="connsiteY3"/>
                </a:cxn>
              </a:cxnLst>
              <a:rect l="l" t="t" r="r" b="b"/>
              <a:pathLst>
                <a:path w="7246" h="34204">
                  <a:moveTo>
                    <a:pt x="0" y="0"/>
                  </a:moveTo>
                  <a:lnTo>
                    <a:pt x="7247" y="0"/>
                  </a:lnTo>
                  <a:lnTo>
                    <a:pt x="7247" y="34205"/>
                  </a:lnTo>
                  <a:lnTo>
                    <a:pt x="0" y="34205"/>
                  </a:lnTo>
                  <a:close/>
                </a:path>
              </a:pathLst>
            </a:custGeom>
            <a:solidFill>
              <a:srgbClr val="FFFFFF"/>
            </a:solidFill>
            <a:ln w="356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mazon Ember Display"/>
                <a:ea typeface="+mn-ea"/>
                <a:cs typeface="+mn-cs"/>
              </a:endParaRPr>
            </a:p>
          </p:txBody>
        </p:sp>
      </p:grpSp>
    </p:spTree>
    <p:extLst>
      <p:ext uri="{BB962C8B-B14F-4D97-AF65-F5344CB8AC3E}">
        <p14:creationId xmlns:p14="http://schemas.microsoft.com/office/powerpoint/2010/main" val="715362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25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nodeType="withEffect">
                                  <p:stCondLst>
                                    <p:cond delay="25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nodeType="withEffect">
                                  <p:stCondLst>
                                    <p:cond delay="25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par>
                                <p:cTn id="14" presetID="10" presetClass="entr" presetSubtype="0" fill="hold" grpId="0" nodeType="withEffect">
                                  <p:stCondLst>
                                    <p:cond delay="25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par>
                          <p:cTn id="17" fill="hold">
                            <p:stCondLst>
                              <p:cond delay="750"/>
                            </p:stCondLst>
                            <p:childTnLst>
                              <p:par>
                                <p:cTn id="18" presetID="10" presetClass="entr" presetSubtype="0" fill="hold" nodeType="afterEffect">
                                  <p:stCondLst>
                                    <p:cond delay="250"/>
                                  </p:stCondLst>
                                  <p:childTnLst>
                                    <p:set>
                                      <p:cBhvr>
                                        <p:cTn id="19" dur="1" fill="hold">
                                          <p:stCondLst>
                                            <p:cond delay="0"/>
                                          </p:stCondLst>
                                        </p:cTn>
                                        <p:tgtEl>
                                          <p:spTgt spid="14"/>
                                        </p:tgtEl>
                                        <p:attrNameLst>
                                          <p:attrName>style.visibility</p:attrName>
                                        </p:attrNameLst>
                                      </p:cBhvr>
                                      <p:to>
                                        <p:strVal val="visible"/>
                                      </p:to>
                                    </p:set>
                                    <p:animEffect transition="in" filter="fade">
                                      <p:cBhvr>
                                        <p:cTn id="20" dur="500"/>
                                        <p:tgtEl>
                                          <p:spTgt spid="14"/>
                                        </p:tgtEl>
                                      </p:cBhvr>
                                    </p:animEffect>
                                  </p:childTnLst>
                                </p:cTn>
                              </p:par>
                              <p:par>
                                <p:cTn id="21" presetID="10" presetClass="entr" presetSubtype="0" fill="hold" grpId="0" nodeType="withEffect">
                                  <p:stCondLst>
                                    <p:cond delay="250"/>
                                  </p:stCondLst>
                                  <p:childTnLst>
                                    <p:set>
                                      <p:cBhvr>
                                        <p:cTn id="22" dur="1" fill="hold">
                                          <p:stCondLst>
                                            <p:cond delay="0"/>
                                          </p:stCondLst>
                                        </p:cTn>
                                        <p:tgtEl>
                                          <p:spTgt spid="15"/>
                                        </p:tgtEl>
                                        <p:attrNameLst>
                                          <p:attrName>style.visibility</p:attrName>
                                        </p:attrNameLst>
                                      </p:cBhvr>
                                      <p:to>
                                        <p:strVal val="visible"/>
                                      </p:to>
                                    </p:set>
                                    <p:animEffect transition="in" filter="fade">
                                      <p:cBhvr>
                                        <p:cTn id="23" dur="500"/>
                                        <p:tgtEl>
                                          <p:spTgt spid="15"/>
                                        </p:tgtEl>
                                      </p:cBhvr>
                                    </p:animEffect>
                                  </p:childTnLst>
                                </p:cTn>
                              </p:par>
                              <p:par>
                                <p:cTn id="24" presetID="10" presetClass="entr" presetSubtype="0" fill="hold" grpId="0" nodeType="withEffect">
                                  <p:stCondLst>
                                    <p:cond delay="25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childTnLst>
                          </p:cTn>
                        </p:par>
                        <p:par>
                          <p:cTn id="27" fill="hold">
                            <p:stCondLst>
                              <p:cond delay="1500"/>
                            </p:stCondLst>
                            <p:childTnLst>
                              <p:par>
                                <p:cTn id="28" presetID="10" presetClass="entr" presetSubtype="0" fill="hold" grpId="0" nodeType="afterEffect">
                                  <p:stCondLst>
                                    <p:cond delay="250"/>
                                  </p:stCondLst>
                                  <p:childTnLst>
                                    <p:set>
                                      <p:cBhvr>
                                        <p:cTn id="29" dur="1" fill="hold">
                                          <p:stCondLst>
                                            <p:cond delay="0"/>
                                          </p:stCondLst>
                                        </p:cTn>
                                        <p:tgtEl>
                                          <p:spTgt spid="23"/>
                                        </p:tgtEl>
                                        <p:attrNameLst>
                                          <p:attrName>style.visibility</p:attrName>
                                        </p:attrNameLst>
                                      </p:cBhvr>
                                      <p:to>
                                        <p:strVal val="visible"/>
                                      </p:to>
                                    </p:set>
                                    <p:animEffect transition="in" filter="fade">
                                      <p:cBhvr>
                                        <p:cTn id="30" dur="500"/>
                                        <p:tgtEl>
                                          <p:spTgt spid="23"/>
                                        </p:tgtEl>
                                      </p:cBhvr>
                                    </p:animEffect>
                                  </p:childTnLst>
                                </p:cTn>
                              </p:par>
                              <p:par>
                                <p:cTn id="31" presetID="10" presetClass="entr" presetSubtype="0" fill="hold" nodeType="withEffect">
                                  <p:stCondLst>
                                    <p:cond delay="250"/>
                                  </p:stCondLst>
                                  <p:childTnLst>
                                    <p:set>
                                      <p:cBhvr>
                                        <p:cTn id="32" dur="1" fill="hold">
                                          <p:stCondLst>
                                            <p:cond delay="0"/>
                                          </p:stCondLst>
                                        </p:cTn>
                                        <p:tgtEl>
                                          <p:spTgt spid="17"/>
                                        </p:tgtEl>
                                        <p:attrNameLst>
                                          <p:attrName>style.visibility</p:attrName>
                                        </p:attrNameLst>
                                      </p:cBhvr>
                                      <p:to>
                                        <p:strVal val="visible"/>
                                      </p:to>
                                    </p:set>
                                    <p:animEffect transition="in" filter="fade">
                                      <p:cBhvr>
                                        <p:cTn id="33" dur="500"/>
                                        <p:tgtEl>
                                          <p:spTgt spid="17"/>
                                        </p:tgtEl>
                                      </p:cBhvr>
                                    </p:animEffect>
                                  </p:childTnLst>
                                </p:cTn>
                              </p:par>
                              <p:par>
                                <p:cTn id="34" presetID="10" presetClass="entr" presetSubtype="0" fill="hold" grpId="0" nodeType="withEffect">
                                  <p:stCondLst>
                                    <p:cond delay="250"/>
                                  </p:stCondLst>
                                  <p:childTnLst>
                                    <p:set>
                                      <p:cBhvr>
                                        <p:cTn id="35" dur="1" fill="hold">
                                          <p:stCondLst>
                                            <p:cond delay="0"/>
                                          </p:stCondLst>
                                        </p:cTn>
                                        <p:tgtEl>
                                          <p:spTgt spid="16"/>
                                        </p:tgtEl>
                                        <p:attrNameLst>
                                          <p:attrName>style.visibility</p:attrName>
                                        </p:attrNameLst>
                                      </p:cBhvr>
                                      <p:to>
                                        <p:strVal val="visible"/>
                                      </p:to>
                                    </p:set>
                                    <p:animEffect transition="in" filter="fade">
                                      <p:cBhvr>
                                        <p:cTn id="36" dur="500"/>
                                        <p:tgtEl>
                                          <p:spTgt spid="16"/>
                                        </p:tgtEl>
                                      </p:cBhvr>
                                    </p:animEffect>
                                  </p:childTnLst>
                                </p:cTn>
                              </p:par>
                              <p:par>
                                <p:cTn id="37" presetID="10" presetClass="entr" presetSubtype="0" fill="hold" grpId="0" nodeType="withEffect">
                                  <p:stCondLst>
                                    <p:cond delay="250"/>
                                  </p:stCondLst>
                                  <p:childTnLst>
                                    <p:set>
                                      <p:cBhvr>
                                        <p:cTn id="38" dur="1" fill="hold">
                                          <p:stCondLst>
                                            <p:cond delay="0"/>
                                          </p:stCondLst>
                                        </p:cTn>
                                        <p:tgtEl>
                                          <p:spTgt spid="11"/>
                                        </p:tgtEl>
                                        <p:attrNameLst>
                                          <p:attrName>style.visibility</p:attrName>
                                        </p:attrNameLst>
                                      </p:cBhvr>
                                      <p:to>
                                        <p:strVal val="visible"/>
                                      </p:to>
                                    </p:set>
                                    <p:animEffect transition="in" filter="fade">
                                      <p:cBhvr>
                                        <p:cTn id="39" dur="500"/>
                                        <p:tgtEl>
                                          <p:spTgt spid="11"/>
                                        </p:tgtEl>
                                      </p:cBhvr>
                                    </p:animEffect>
                                  </p:childTnLst>
                                </p:cTn>
                              </p:par>
                              <p:par>
                                <p:cTn id="40" presetID="10" presetClass="entr" presetSubtype="0" fill="hold" grpId="0" nodeType="withEffect">
                                  <p:stCondLst>
                                    <p:cond delay="250"/>
                                  </p:stCondLst>
                                  <p:childTnLst>
                                    <p:set>
                                      <p:cBhvr>
                                        <p:cTn id="41" dur="1" fill="hold">
                                          <p:stCondLst>
                                            <p:cond delay="0"/>
                                          </p:stCondLst>
                                        </p:cTn>
                                        <p:tgtEl>
                                          <p:spTgt spid="39"/>
                                        </p:tgtEl>
                                        <p:attrNameLst>
                                          <p:attrName>style.visibility</p:attrName>
                                        </p:attrNameLst>
                                      </p:cBhvr>
                                      <p:to>
                                        <p:strVal val="visible"/>
                                      </p:to>
                                    </p:set>
                                    <p:animEffect transition="in" filter="fade">
                                      <p:cBhvr>
                                        <p:cTn id="42" dur="500"/>
                                        <p:tgtEl>
                                          <p:spTgt spid="39"/>
                                        </p:tgtEl>
                                      </p:cBhvr>
                                    </p:animEffect>
                                  </p:childTnLst>
                                </p:cTn>
                              </p:par>
                            </p:childTnLst>
                          </p:cTn>
                        </p:par>
                        <p:par>
                          <p:cTn id="43" fill="hold">
                            <p:stCondLst>
                              <p:cond delay="2250"/>
                            </p:stCondLst>
                            <p:childTnLst>
                              <p:par>
                                <p:cTn id="44" presetID="10" presetClass="entr" presetSubtype="0" fill="hold" nodeType="afterEffect">
                                  <p:stCondLst>
                                    <p:cond delay="250"/>
                                  </p:stCondLst>
                                  <p:childTnLst>
                                    <p:set>
                                      <p:cBhvr>
                                        <p:cTn id="45" dur="1" fill="hold">
                                          <p:stCondLst>
                                            <p:cond delay="0"/>
                                          </p:stCondLst>
                                        </p:cTn>
                                        <p:tgtEl>
                                          <p:spTgt spid="18"/>
                                        </p:tgtEl>
                                        <p:attrNameLst>
                                          <p:attrName>style.visibility</p:attrName>
                                        </p:attrNameLst>
                                      </p:cBhvr>
                                      <p:to>
                                        <p:strVal val="visible"/>
                                      </p:to>
                                    </p:set>
                                    <p:animEffect transition="in" filter="fade">
                                      <p:cBhvr>
                                        <p:cTn id="46" dur="500"/>
                                        <p:tgtEl>
                                          <p:spTgt spid="18"/>
                                        </p:tgtEl>
                                      </p:cBhvr>
                                    </p:animEffect>
                                  </p:childTnLst>
                                </p:cTn>
                              </p:par>
                              <p:par>
                                <p:cTn id="47" presetID="10" presetClass="entr" presetSubtype="0" fill="hold" grpId="0" nodeType="withEffect">
                                  <p:stCondLst>
                                    <p:cond delay="250"/>
                                  </p:stCondLst>
                                  <p:childTnLst>
                                    <p:set>
                                      <p:cBhvr>
                                        <p:cTn id="48" dur="1" fill="hold">
                                          <p:stCondLst>
                                            <p:cond delay="0"/>
                                          </p:stCondLst>
                                        </p:cTn>
                                        <p:tgtEl>
                                          <p:spTgt spid="24"/>
                                        </p:tgtEl>
                                        <p:attrNameLst>
                                          <p:attrName>style.visibility</p:attrName>
                                        </p:attrNameLst>
                                      </p:cBhvr>
                                      <p:to>
                                        <p:strVal val="visible"/>
                                      </p:to>
                                    </p:set>
                                    <p:animEffect transition="in" filter="fade">
                                      <p:cBhvr>
                                        <p:cTn id="49" dur="500"/>
                                        <p:tgtEl>
                                          <p:spTgt spid="24"/>
                                        </p:tgtEl>
                                      </p:cBhvr>
                                    </p:animEffect>
                                  </p:childTnLst>
                                </p:cTn>
                              </p:par>
                              <p:par>
                                <p:cTn id="50" presetID="10" presetClass="entr" presetSubtype="0" fill="hold" grpId="0" nodeType="withEffect">
                                  <p:stCondLst>
                                    <p:cond delay="250"/>
                                  </p:stCondLst>
                                  <p:childTnLst>
                                    <p:set>
                                      <p:cBhvr>
                                        <p:cTn id="51" dur="1" fill="hold">
                                          <p:stCondLst>
                                            <p:cond delay="0"/>
                                          </p:stCondLst>
                                        </p:cTn>
                                        <p:tgtEl>
                                          <p:spTgt spid="19"/>
                                        </p:tgtEl>
                                        <p:attrNameLst>
                                          <p:attrName>style.visibility</p:attrName>
                                        </p:attrNameLst>
                                      </p:cBhvr>
                                      <p:to>
                                        <p:strVal val="visible"/>
                                      </p:to>
                                    </p:set>
                                    <p:animEffect transition="in" filter="fade">
                                      <p:cBhvr>
                                        <p:cTn id="52" dur="500"/>
                                        <p:tgtEl>
                                          <p:spTgt spid="19"/>
                                        </p:tgtEl>
                                      </p:cBhvr>
                                    </p:animEffect>
                                  </p:childTnLst>
                                </p:cTn>
                              </p:par>
                              <p:par>
                                <p:cTn id="53" presetID="10" presetClass="entr" presetSubtype="0" fill="hold" grpId="0" nodeType="withEffect">
                                  <p:stCondLst>
                                    <p:cond delay="250"/>
                                  </p:stCondLst>
                                  <p:childTnLst>
                                    <p:set>
                                      <p:cBhvr>
                                        <p:cTn id="54" dur="1" fill="hold">
                                          <p:stCondLst>
                                            <p:cond delay="0"/>
                                          </p:stCondLst>
                                        </p:cTn>
                                        <p:tgtEl>
                                          <p:spTgt spid="38"/>
                                        </p:tgtEl>
                                        <p:attrNameLst>
                                          <p:attrName>style.visibility</p:attrName>
                                        </p:attrNameLst>
                                      </p:cBhvr>
                                      <p:to>
                                        <p:strVal val="visible"/>
                                      </p:to>
                                    </p:set>
                                    <p:animEffect transition="in" filter="fade">
                                      <p:cBhvr>
                                        <p:cTn id="55" dur="500"/>
                                        <p:tgtEl>
                                          <p:spTgt spid="38"/>
                                        </p:tgtEl>
                                      </p:cBhvr>
                                    </p:animEffect>
                                  </p:childTnLst>
                                </p:cTn>
                              </p:par>
                            </p:childTnLst>
                          </p:cTn>
                        </p:par>
                        <p:par>
                          <p:cTn id="56" fill="hold">
                            <p:stCondLst>
                              <p:cond delay="3000"/>
                            </p:stCondLst>
                            <p:childTnLst>
                              <p:par>
                                <p:cTn id="57" presetID="10" presetClass="entr" presetSubtype="0" fill="hold" grpId="0" nodeType="afterEffect">
                                  <p:stCondLst>
                                    <p:cond delay="250"/>
                                  </p:stCondLst>
                                  <p:childTnLst>
                                    <p:set>
                                      <p:cBhvr>
                                        <p:cTn id="58" dur="1" fill="hold">
                                          <p:stCondLst>
                                            <p:cond delay="0"/>
                                          </p:stCondLst>
                                        </p:cTn>
                                        <p:tgtEl>
                                          <p:spTgt spid="27"/>
                                        </p:tgtEl>
                                        <p:attrNameLst>
                                          <p:attrName>style.visibility</p:attrName>
                                        </p:attrNameLst>
                                      </p:cBhvr>
                                      <p:to>
                                        <p:strVal val="visible"/>
                                      </p:to>
                                    </p:set>
                                    <p:animEffect transition="in" filter="fade">
                                      <p:cBhvr>
                                        <p:cTn id="59" dur="500"/>
                                        <p:tgtEl>
                                          <p:spTgt spid="27"/>
                                        </p:tgtEl>
                                      </p:cBhvr>
                                    </p:animEffect>
                                  </p:childTnLst>
                                </p:cTn>
                              </p:par>
                              <p:par>
                                <p:cTn id="60" presetID="10" presetClass="entr" presetSubtype="0" fill="hold" nodeType="withEffect">
                                  <p:stCondLst>
                                    <p:cond delay="250"/>
                                  </p:stCondLst>
                                  <p:childTnLst>
                                    <p:set>
                                      <p:cBhvr>
                                        <p:cTn id="61" dur="1" fill="hold">
                                          <p:stCondLst>
                                            <p:cond delay="0"/>
                                          </p:stCondLst>
                                        </p:cTn>
                                        <p:tgtEl>
                                          <p:spTgt spid="28"/>
                                        </p:tgtEl>
                                        <p:attrNameLst>
                                          <p:attrName>style.visibility</p:attrName>
                                        </p:attrNameLst>
                                      </p:cBhvr>
                                      <p:to>
                                        <p:strVal val="visible"/>
                                      </p:to>
                                    </p:set>
                                    <p:animEffect transition="in" filter="fade">
                                      <p:cBhvr>
                                        <p:cTn id="62" dur="500"/>
                                        <p:tgtEl>
                                          <p:spTgt spid="28"/>
                                        </p:tgtEl>
                                      </p:cBhvr>
                                    </p:animEffect>
                                  </p:childTnLst>
                                </p:cTn>
                              </p:par>
                              <p:par>
                                <p:cTn id="63" presetID="10" presetClass="entr" presetSubtype="0" fill="hold" grpId="0" nodeType="withEffect">
                                  <p:stCondLst>
                                    <p:cond delay="250"/>
                                  </p:stCondLst>
                                  <p:childTnLst>
                                    <p:set>
                                      <p:cBhvr>
                                        <p:cTn id="64" dur="1" fill="hold">
                                          <p:stCondLst>
                                            <p:cond delay="0"/>
                                          </p:stCondLst>
                                        </p:cTn>
                                        <p:tgtEl>
                                          <p:spTgt spid="29"/>
                                        </p:tgtEl>
                                        <p:attrNameLst>
                                          <p:attrName>style.visibility</p:attrName>
                                        </p:attrNameLst>
                                      </p:cBhvr>
                                      <p:to>
                                        <p:strVal val="visible"/>
                                      </p:to>
                                    </p:set>
                                    <p:animEffect transition="in" filter="fade">
                                      <p:cBhvr>
                                        <p:cTn id="65" dur="500"/>
                                        <p:tgtEl>
                                          <p:spTgt spid="29"/>
                                        </p:tgtEl>
                                      </p:cBhvr>
                                    </p:animEffect>
                                  </p:childTnLst>
                                </p:cTn>
                              </p:par>
                              <p:par>
                                <p:cTn id="66" presetID="10" presetClass="entr" presetSubtype="0" fill="hold" grpId="0" nodeType="withEffect">
                                  <p:stCondLst>
                                    <p:cond delay="250"/>
                                  </p:stCondLst>
                                  <p:childTnLst>
                                    <p:set>
                                      <p:cBhvr>
                                        <p:cTn id="67" dur="1" fill="hold">
                                          <p:stCondLst>
                                            <p:cond delay="0"/>
                                          </p:stCondLst>
                                        </p:cTn>
                                        <p:tgtEl>
                                          <p:spTgt spid="30"/>
                                        </p:tgtEl>
                                        <p:attrNameLst>
                                          <p:attrName>style.visibility</p:attrName>
                                        </p:attrNameLst>
                                      </p:cBhvr>
                                      <p:to>
                                        <p:strVal val="visible"/>
                                      </p:to>
                                    </p:set>
                                    <p:animEffect transition="in" filter="fade">
                                      <p:cBhvr>
                                        <p:cTn id="68" dur="500"/>
                                        <p:tgtEl>
                                          <p:spTgt spid="30"/>
                                        </p:tgtEl>
                                      </p:cBhvr>
                                    </p:animEffect>
                                  </p:childTnLst>
                                </p:cTn>
                              </p:par>
                              <p:par>
                                <p:cTn id="69" presetID="10" presetClass="entr" presetSubtype="0" fill="hold" nodeType="withEffect">
                                  <p:stCondLst>
                                    <p:cond delay="250"/>
                                  </p:stCondLst>
                                  <p:childTnLst>
                                    <p:set>
                                      <p:cBhvr>
                                        <p:cTn id="70" dur="1" fill="hold">
                                          <p:stCondLst>
                                            <p:cond delay="0"/>
                                          </p:stCondLst>
                                        </p:cTn>
                                        <p:tgtEl>
                                          <p:spTgt spid="21"/>
                                        </p:tgtEl>
                                        <p:attrNameLst>
                                          <p:attrName>style.visibility</p:attrName>
                                        </p:attrNameLst>
                                      </p:cBhvr>
                                      <p:to>
                                        <p:strVal val="visible"/>
                                      </p:to>
                                    </p:set>
                                    <p:animEffect transition="in" filter="fade">
                                      <p:cBhvr>
                                        <p:cTn id="71" dur="500"/>
                                        <p:tgtEl>
                                          <p:spTgt spid="21"/>
                                        </p:tgtEl>
                                      </p:cBhvr>
                                    </p:animEffect>
                                  </p:childTnLst>
                                </p:cTn>
                              </p:par>
                              <p:par>
                                <p:cTn id="72" presetID="10" presetClass="entr" presetSubtype="0" fill="hold" grpId="0" nodeType="withEffect">
                                  <p:stCondLst>
                                    <p:cond delay="250"/>
                                  </p:stCondLst>
                                  <p:childTnLst>
                                    <p:set>
                                      <p:cBhvr>
                                        <p:cTn id="73" dur="1" fill="hold">
                                          <p:stCondLst>
                                            <p:cond delay="0"/>
                                          </p:stCondLst>
                                        </p:cTn>
                                        <p:tgtEl>
                                          <p:spTgt spid="25"/>
                                        </p:tgtEl>
                                        <p:attrNameLst>
                                          <p:attrName>style.visibility</p:attrName>
                                        </p:attrNameLst>
                                      </p:cBhvr>
                                      <p:to>
                                        <p:strVal val="visible"/>
                                      </p:to>
                                    </p:set>
                                    <p:animEffect transition="in" filter="fade">
                                      <p:cBhvr>
                                        <p:cTn id="74" dur="500"/>
                                        <p:tgtEl>
                                          <p:spTgt spid="25"/>
                                        </p:tgtEl>
                                      </p:cBhvr>
                                    </p:animEffect>
                                  </p:childTnLst>
                                </p:cTn>
                              </p:par>
                              <p:par>
                                <p:cTn id="75" presetID="10" presetClass="entr" presetSubtype="0" fill="hold" grpId="0" nodeType="withEffect">
                                  <p:stCondLst>
                                    <p:cond delay="250"/>
                                  </p:stCondLst>
                                  <p:childTnLst>
                                    <p:set>
                                      <p:cBhvr>
                                        <p:cTn id="76" dur="1" fill="hold">
                                          <p:stCondLst>
                                            <p:cond delay="0"/>
                                          </p:stCondLst>
                                        </p:cTn>
                                        <p:tgtEl>
                                          <p:spTgt spid="3"/>
                                        </p:tgtEl>
                                        <p:attrNameLst>
                                          <p:attrName>style.visibility</p:attrName>
                                        </p:attrNameLst>
                                      </p:cBhvr>
                                      <p:to>
                                        <p:strVal val="visible"/>
                                      </p:to>
                                    </p:set>
                                    <p:animEffect transition="in" filter="fade">
                                      <p:cBhvr>
                                        <p:cTn id="77" dur="500"/>
                                        <p:tgtEl>
                                          <p:spTgt spid="3"/>
                                        </p:tgtEl>
                                      </p:cBhvr>
                                    </p:animEffect>
                                  </p:childTnLst>
                                </p:cTn>
                              </p:par>
                              <p:par>
                                <p:cTn id="78" presetID="10" presetClass="entr" presetSubtype="0" fill="hold" grpId="0" nodeType="withEffect">
                                  <p:stCondLst>
                                    <p:cond delay="250"/>
                                  </p:stCondLst>
                                  <p:childTnLst>
                                    <p:set>
                                      <p:cBhvr>
                                        <p:cTn id="79" dur="1" fill="hold">
                                          <p:stCondLst>
                                            <p:cond delay="0"/>
                                          </p:stCondLst>
                                        </p:cTn>
                                        <p:tgtEl>
                                          <p:spTgt spid="20"/>
                                        </p:tgtEl>
                                        <p:attrNameLst>
                                          <p:attrName>style.visibility</p:attrName>
                                        </p:attrNameLst>
                                      </p:cBhvr>
                                      <p:to>
                                        <p:strVal val="visible"/>
                                      </p:to>
                                    </p:set>
                                    <p:animEffect transition="in" filter="fade">
                                      <p:cBhvr>
                                        <p:cTn id="80" dur="500"/>
                                        <p:tgtEl>
                                          <p:spTgt spid="20"/>
                                        </p:tgtEl>
                                      </p:cBhvr>
                                    </p:animEffect>
                                  </p:childTnLst>
                                </p:cTn>
                              </p:par>
                            </p:childTnLst>
                          </p:cTn>
                        </p:par>
                        <p:par>
                          <p:cTn id="81" fill="hold">
                            <p:stCondLst>
                              <p:cond delay="3750"/>
                            </p:stCondLst>
                            <p:childTnLst>
                              <p:par>
                                <p:cTn id="82" presetID="10" presetClass="entr" presetSubtype="0" fill="hold" nodeType="afterEffect">
                                  <p:stCondLst>
                                    <p:cond delay="250"/>
                                  </p:stCondLst>
                                  <p:childTnLst>
                                    <p:set>
                                      <p:cBhvr>
                                        <p:cTn id="83" dur="1" fill="hold">
                                          <p:stCondLst>
                                            <p:cond delay="0"/>
                                          </p:stCondLst>
                                        </p:cTn>
                                        <p:tgtEl>
                                          <p:spTgt spid="22"/>
                                        </p:tgtEl>
                                        <p:attrNameLst>
                                          <p:attrName>style.visibility</p:attrName>
                                        </p:attrNameLst>
                                      </p:cBhvr>
                                      <p:to>
                                        <p:strVal val="visible"/>
                                      </p:to>
                                    </p:set>
                                    <p:animEffect transition="in" filter="fade">
                                      <p:cBhvr>
                                        <p:cTn id="84" dur="500"/>
                                        <p:tgtEl>
                                          <p:spTgt spid="22"/>
                                        </p:tgtEl>
                                      </p:cBhvr>
                                    </p:animEffect>
                                  </p:childTnLst>
                                </p:cTn>
                              </p:par>
                              <p:par>
                                <p:cTn id="85" presetID="10" presetClass="entr" presetSubtype="0" fill="hold" grpId="0" nodeType="withEffect">
                                  <p:stCondLst>
                                    <p:cond delay="250"/>
                                  </p:stCondLst>
                                  <p:childTnLst>
                                    <p:set>
                                      <p:cBhvr>
                                        <p:cTn id="86" dur="1" fill="hold">
                                          <p:stCondLst>
                                            <p:cond delay="0"/>
                                          </p:stCondLst>
                                        </p:cTn>
                                        <p:tgtEl>
                                          <p:spTgt spid="26"/>
                                        </p:tgtEl>
                                        <p:attrNameLst>
                                          <p:attrName>style.visibility</p:attrName>
                                        </p:attrNameLst>
                                      </p:cBhvr>
                                      <p:to>
                                        <p:strVal val="visible"/>
                                      </p:to>
                                    </p:set>
                                    <p:animEffect transition="in" filter="fade">
                                      <p:cBhvr>
                                        <p:cTn id="8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p:bldP spid="6" grpId="0" animBg="1"/>
      <p:bldP spid="8" grpId="0"/>
      <p:bldP spid="15" grpId="0"/>
      <p:bldP spid="16" grpId="0" animBg="1"/>
      <p:bldP spid="19" grpId="0" animBg="1"/>
      <p:bldP spid="20" grpId="0" animBg="1"/>
      <p:bldP spid="23" grpId="0"/>
      <p:bldP spid="24" grpId="0"/>
      <p:bldP spid="25" grpId="0"/>
      <p:bldP spid="26" grpId="0"/>
      <p:bldP spid="27" grpId="0"/>
      <p:bldP spid="29" grpId="0"/>
      <p:bldP spid="30" grpId="0"/>
      <p:bldP spid="11" grpId="0"/>
      <p:bldP spid="38" grpId="0" animBg="1"/>
      <p:bldP spid="39"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7EEF2B-25D9-56BC-51DE-C604CEEB21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36AA56-4595-B0FA-39B5-D5FF04562D5B}"/>
              </a:ext>
            </a:extLst>
          </p:cNvPr>
          <p:cNvSpPr>
            <a:spLocks noGrp="1"/>
          </p:cNvSpPr>
          <p:nvPr>
            <p:ph type="title"/>
          </p:nvPr>
        </p:nvSpPr>
        <p:spPr>
          <a:xfrm>
            <a:off x="609600" y="3161234"/>
            <a:ext cx="10972800" cy="535531"/>
          </a:xfrm>
        </p:spPr>
        <p:txBody>
          <a:bodyPr/>
          <a:lstStyle/>
          <a:p>
            <a:pPr algn="ctr"/>
            <a:r>
              <a:rPr lang="en-US" dirty="0"/>
              <a:t>The best place for your agents is </a:t>
            </a:r>
            <a:r>
              <a:rPr lang="en-US" dirty="0">
                <a:solidFill>
                  <a:srgbClr val="FFC000"/>
                </a:solidFill>
              </a:rPr>
              <a:t>The Cloud</a:t>
            </a:r>
          </a:p>
        </p:txBody>
      </p:sp>
    </p:spTree>
    <p:extLst>
      <p:ext uri="{BB962C8B-B14F-4D97-AF65-F5344CB8AC3E}">
        <p14:creationId xmlns:p14="http://schemas.microsoft.com/office/powerpoint/2010/main" val="2111764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2D0437-5156-D695-5A06-A0B9B0C57A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6D7DA8-2CB2-ACA4-FB67-B657B9818689}"/>
              </a:ext>
            </a:extLst>
          </p:cNvPr>
          <p:cNvSpPr>
            <a:spLocks noGrp="1"/>
          </p:cNvSpPr>
          <p:nvPr>
            <p:ph type="title"/>
          </p:nvPr>
        </p:nvSpPr>
        <p:spPr>
          <a:xfrm>
            <a:off x="609600" y="3161234"/>
            <a:ext cx="10972800" cy="535531"/>
          </a:xfrm>
        </p:spPr>
        <p:txBody>
          <a:bodyPr/>
          <a:lstStyle/>
          <a:p>
            <a:pPr algn="ctr"/>
            <a:r>
              <a:rPr lang="en-US" dirty="0"/>
              <a:t>Take them there 🚀</a:t>
            </a:r>
            <a:endParaRPr lang="en-US" dirty="0">
              <a:solidFill>
                <a:srgbClr val="FFC000"/>
              </a:solidFill>
            </a:endParaRPr>
          </a:p>
        </p:txBody>
      </p:sp>
    </p:spTree>
    <p:extLst>
      <p:ext uri="{BB962C8B-B14F-4D97-AF65-F5344CB8AC3E}">
        <p14:creationId xmlns:p14="http://schemas.microsoft.com/office/powerpoint/2010/main" val="374804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FBF007-24FE-D6E1-FD68-2C7495CF8D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6D1DC1-239D-D698-530F-24A54EF2DB12}"/>
              </a:ext>
            </a:extLst>
          </p:cNvPr>
          <p:cNvSpPr>
            <a:spLocks noGrp="1"/>
          </p:cNvSpPr>
          <p:nvPr>
            <p:ph type="title"/>
          </p:nvPr>
        </p:nvSpPr>
        <p:spPr>
          <a:xfrm>
            <a:off x="582706" y="591672"/>
            <a:ext cx="10972800" cy="535531"/>
          </a:xfrm>
        </p:spPr>
        <p:txBody>
          <a:bodyPr/>
          <a:lstStyle/>
          <a:p>
            <a:r>
              <a:rPr lang="en-US" dirty="0"/>
              <a:t>Workshop later today</a:t>
            </a:r>
          </a:p>
        </p:txBody>
      </p:sp>
      <p:pic>
        <p:nvPicPr>
          <p:cNvPr id="9" name="Picture 8">
            <a:extLst>
              <a:ext uri="{FF2B5EF4-FFF2-40B4-BE49-F238E27FC236}">
                <a16:creationId xmlns:a16="http://schemas.microsoft.com/office/drawing/2014/main" id="{B8EE92FB-5888-832B-4AF0-60B1094A2BE1}"/>
              </a:ext>
            </a:extLst>
          </p:cNvPr>
          <p:cNvPicPr>
            <a:picLocks noChangeAspect="1"/>
          </p:cNvPicPr>
          <p:nvPr/>
        </p:nvPicPr>
        <p:blipFill>
          <a:blip r:embed="rId3"/>
          <a:stretch>
            <a:fillRect/>
          </a:stretch>
        </p:blipFill>
        <p:spPr>
          <a:xfrm>
            <a:off x="582706" y="1453242"/>
            <a:ext cx="4474029" cy="4474029"/>
          </a:xfrm>
          <a:prstGeom prst="rect">
            <a:avLst/>
          </a:prstGeom>
        </p:spPr>
      </p:pic>
      <p:sp>
        <p:nvSpPr>
          <p:cNvPr id="10" name="Title 1">
            <a:extLst>
              <a:ext uri="{FF2B5EF4-FFF2-40B4-BE49-F238E27FC236}">
                <a16:creationId xmlns:a16="http://schemas.microsoft.com/office/drawing/2014/main" id="{FD34F7F2-91F4-C2E2-4D9C-DA36C1D67F6C}"/>
              </a:ext>
            </a:extLst>
          </p:cNvPr>
          <p:cNvSpPr txBox="1">
            <a:spLocks/>
          </p:cNvSpPr>
          <p:nvPr/>
        </p:nvSpPr>
        <p:spPr>
          <a:xfrm>
            <a:off x="5404758" y="1453242"/>
            <a:ext cx="5796642" cy="447402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3600" b="0" i="0" kern="1200">
                <a:solidFill>
                  <a:schemeClr val="tx1"/>
                </a:solidFill>
                <a:latin typeface="Amazon Ember Display" panose="020F0603020204020204" pitchFamily="34" charset="0"/>
                <a:ea typeface="Amazon Ember Display" panose="020F0603020204020204" pitchFamily="34" charset="0"/>
                <a:cs typeface="Amazon Ember Display" panose="020F0603020204020204" pitchFamily="34" charset="0"/>
              </a:defRPr>
            </a:lvl1pPr>
          </a:lstStyle>
          <a:p>
            <a:pPr fontAlgn="base"/>
            <a:r>
              <a:rPr lang="en-US" b="1" dirty="0"/>
              <a:t>Build production-ready, agentic AI systems in a few lines of code using the open source </a:t>
            </a:r>
            <a:r>
              <a:rPr lang="en-US" b="1" dirty="0">
                <a:solidFill>
                  <a:srgbClr val="FFC000"/>
                </a:solidFill>
              </a:rPr>
              <a:t>Strands Agents</a:t>
            </a:r>
            <a:r>
              <a:rPr lang="en-US" b="1" dirty="0"/>
              <a:t> SDK</a:t>
            </a:r>
          </a:p>
        </p:txBody>
      </p:sp>
      <p:sp>
        <p:nvSpPr>
          <p:cNvPr id="11" name="TextBox 10">
            <a:extLst>
              <a:ext uri="{FF2B5EF4-FFF2-40B4-BE49-F238E27FC236}">
                <a16:creationId xmlns:a16="http://schemas.microsoft.com/office/drawing/2014/main" id="{8723C83B-0108-D456-60CF-AD2C9D70BF54}"/>
              </a:ext>
            </a:extLst>
          </p:cNvPr>
          <p:cNvSpPr txBox="1"/>
          <p:nvPr/>
        </p:nvSpPr>
        <p:spPr>
          <a:xfrm>
            <a:off x="6711043" y="3298371"/>
            <a:ext cx="0" cy="0"/>
          </a:xfrm>
          <a:prstGeom prst="rect">
            <a:avLst/>
          </a:prstGeom>
        </p:spPr>
        <p:txBody>
          <a:bodyPr vert="horz" wrap="none" lIns="91440" tIns="45720" rIns="91440" bIns="45720" rtlCol="0" anchor="ctr">
            <a:normAutofit fontScale="25000" lnSpcReduction="20000"/>
          </a:bodyPr>
          <a:lstStyle/>
          <a:p>
            <a:pPr marL="0" marR="0" indent="0" algn="l" defTabSz="914400" rtl="0" eaLnBrk="1" fontAlgn="auto" latinLnBrk="0" hangingPunct="1">
              <a:lnSpc>
                <a:spcPct val="90000"/>
              </a:lnSpc>
              <a:spcBef>
                <a:spcPct val="0"/>
              </a:spcBef>
              <a:spcAft>
                <a:spcPts val="0"/>
              </a:spcAft>
              <a:buClrTx/>
              <a:buSzTx/>
              <a:buFontTx/>
              <a:buNone/>
              <a:tabLst/>
            </a:pPr>
            <a:endParaRPr kumimoji="0" lang="en-US" sz="2000" b="0" i="0" u="none" strike="noStrike" kern="1200" cap="none" spc="0" normalizeH="0" baseline="0" noProof="0" dirty="0" err="1">
              <a:ln>
                <a:noFill/>
              </a:ln>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endParaRPr>
          </a:p>
        </p:txBody>
      </p:sp>
    </p:spTree>
    <p:extLst>
      <p:ext uri="{BB962C8B-B14F-4D97-AF65-F5344CB8AC3E}">
        <p14:creationId xmlns:p14="http://schemas.microsoft.com/office/powerpoint/2010/main" val="26474334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986FFA-523E-0B3F-7459-E2580CC462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60AA46-602A-2FAF-B879-0C532DB8467B}"/>
              </a:ext>
            </a:extLst>
          </p:cNvPr>
          <p:cNvSpPr>
            <a:spLocks noGrp="1"/>
          </p:cNvSpPr>
          <p:nvPr>
            <p:ph type="title"/>
          </p:nvPr>
        </p:nvSpPr>
        <p:spPr>
          <a:xfrm>
            <a:off x="0" y="1216509"/>
            <a:ext cx="12192000" cy="985778"/>
          </a:xfrm>
        </p:spPr>
        <p:txBody>
          <a:bodyPr/>
          <a:lstStyle/>
          <a:p>
            <a:pPr algn="ctr"/>
            <a:r>
              <a:rPr lang="en-US" dirty="0"/>
              <a:t>Thank you, and please </a:t>
            </a:r>
            <a:br>
              <a:rPr lang="en-US" dirty="0"/>
            </a:br>
            <a:r>
              <a:rPr lang="en-US" dirty="0"/>
              <a:t>reach out! </a:t>
            </a:r>
          </a:p>
        </p:txBody>
      </p:sp>
      <p:sp>
        <p:nvSpPr>
          <p:cNvPr id="4" name="TextBox 3">
            <a:extLst>
              <a:ext uri="{FF2B5EF4-FFF2-40B4-BE49-F238E27FC236}">
                <a16:creationId xmlns:a16="http://schemas.microsoft.com/office/drawing/2014/main" id="{C02FCDC3-DE91-5DA1-AAE7-4F9574DFB3CB}"/>
              </a:ext>
            </a:extLst>
          </p:cNvPr>
          <p:cNvSpPr txBox="1"/>
          <p:nvPr/>
        </p:nvSpPr>
        <p:spPr>
          <a:xfrm>
            <a:off x="8976575" y="6104586"/>
            <a:ext cx="0" cy="0"/>
          </a:xfrm>
          <a:prstGeom prst="rect">
            <a:avLst/>
          </a:prstGeom>
        </p:spPr>
        <p:txBody>
          <a:bodyPr vert="horz" wrap="none" lIns="91440" tIns="45720" rIns="91440" bIns="45720" rtlCol="0" anchor="ctr">
            <a:normAutofit fontScale="25000" lnSpcReduction="20000"/>
          </a:bodyPr>
          <a:lstStyle/>
          <a:p>
            <a:pPr marL="0" marR="0" indent="0" algn="l" defTabSz="914400" rtl="0" eaLnBrk="1" fontAlgn="auto" latinLnBrk="0" hangingPunct="1">
              <a:lnSpc>
                <a:spcPct val="90000"/>
              </a:lnSpc>
              <a:spcBef>
                <a:spcPct val="0"/>
              </a:spcBef>
              <a:spcAft>
                <a:spcPts val="0"/>
              </a:spcAft>
              <a:buClrTx/>
              <a:buSzTx/>
              <a:buFontTx/>
              <a:buNone/>
              <a:tabLst/>
            </a:pPr>
            <a:endParaRPr kumimoji="0" lang="en-US" sz="2000" b="0" i="0" u="none" strike="noStrike" kern="1200" cap="none" spc="0" normalizeH="0" baseline="0" noProof="0" dirty="0" err="1">
              <a:ln>
                <a:noFill/>
              </a:ln>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endParaRPr>
          </a:p>
        </p:txBody>
      </p:sp>
      <p:pic>
        <p:nvPicPr>
          <p:cNvPr id="6" name="Picture 5">
            <a:extLst>
              <a:ext uri="{FF2B5EF4-FFF2-40B4-BE49-F238E27FC236}">
                <a16:creationId xmlns:a16="http://schemas.microsoft.com/office/drawing/2014/main" id="{6E3032BF-D858-07FE-3BE3-4B7F117BD921}"/>
              </a:ext>
            </a:extLst>
          </p:cNvPr>
          <p:cNvPicPr>
            <a:picLocks noChangeAspect="1"/>
          </p:cNvPicPr>
          <p:nvPr/>
        </p:nvPicPr>
        <p:blipFill>
          <a:blip r:embed="rId3"/>
          <a:stretch>
            <a:fillRect/>
          </a:stretch>
        </p:blipFill>
        <p:spPr>
          <a:xfrm>
            <a:off x="0" y="2978240"/>
            <a:ext cx="14485865" cy="1562121"/>
          </a:xfrm>
          <a:prstGeom prst="rect">
            <a:avLst/>
          </a:prstGeom>
        </p:spPr>
      </p:pic>
      <p:pic>
        <p:nvPicPr>
          <p:cNvPr id="8" name="Picture 7">
            <a:extLst>
              <a:ext uri="{FF2B5EF4-FFF2-40B4-BE49-F238E27FC236}">
                <a16:creationId xmlns:a16="http://schemas.microsoft.com/office/drawing/2014/main" id="{7ADA3852-4889-8E67-199A-6DA71576FCB6}"/>
              </a:ext>
            </a:extLst>
          </p:cNvPr>
          <p:cNvPicPr>
            <a:picLocks noChangeAspect="1"/>
          </p:cNvPicPr>
          <p:nvPr/>
        </p:nvPicPr>
        <p:blipFill>
          <a:blip r:embed="rId4"/>
          <a:stretch>
            <a:fillRect/>
          </a:stretch>
        </p:blipFill>
        <p:spPr>
          <a:xfrm>
            <a:off x="10007958" y="4673958"/>
            <a:ext cx="2184042" cy="2184042"/>
          </a:xfrm>
          <a:prstGeom prst="rect">
            <a:avLst/>
          </a:prstGeom>
        </p:spPr>
      </p:pic>
    </p:spTree>
    <p:extLst>
      <p:ext uri="{BB962C8B-B14F-4D97-AF65-F5344CB8AC3E}">
        <p14:creationId xmlns:p14="http://schemas.microsoft.com/office/powerpoint/2010/main" val="2316848275"/>
      </p:ext>
    </p:extLst>
  </p:cSld>
  <p:clrMapOvr>
    <a:masterClrMapping/>
  </p:clrMapOvr>
</p:sld>
</file>

<file path=ppt/theme/theme1.xml><?xml version="1.0" encoding="utf-8"?>
<a:theme xmlns:a="http://schemas.openxmlformats.org/drawingml/2006/main" name="AWS Brand Event Template 2025 - Dark">
  <a:themeElements>
    <a:clrScheme name="AWS_RIV">
      <a:dk1>
        <a:srgbClr val="FFFFFF"/>
      </a:dk1>
      <a:lt1>
        <a:srgbClr val="232E3D"/>
      </a:lt1>
      <a:dk2>
        <a:srgbClr val="E7E7E7"/>
      </a:dk2>
      <a:lt2>
        <a:srgbClr val="232E3D"/>
      </a:lt2>
      <a:accent1>
        <a:srgbClr val="43004C"/>
      </a:accent1>
      <a:accent2>
        <a:srgbClr val="AA0071"/>
      </a:accent2>
      <a:accent3>
        <a:srgbClr val="942EFF"/>
      </a:accent3>
      <a:accent4>
        <a:srgbClr val="E333FF"/>
      </a:accent4>
      <a:accent5>
        <a:srgbClr val="007DFF"/>
      </a:accent5>
      <a:accent6>
        <a:srgbClr val="00D5C7"/>
      </a:accent6>
      <a:hlink>
        <a:srgbClr val="2E77FA"/>
      </a:hlink>
      <a:folHlink>
        <a:srgbClr val="2E77FA"/>
      </a:folHlink>
    </a:clrScheme>
    <a:fontScheme name="Office">
      <a:majorFont>
        <a:latin typeface="AmazonEmberDisplay_Bd.ttf"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mazonEmberDisplay_Rg.ttf"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txDef>
      <a:spPr/>
      <a:bodyPr vert="horz" wrap="square" lIns="91440" tIns="45720" rIns="91440" bIns="45720" rtlCol="0" anchor="ctr">
        <a:normAutofit/>
      </a:bodyPr>
      <a:lstStyle>
        <a:defPPr marL="0" marR="0" indent="0" algn="l" defTabSz="914400" rtl="0" eaLnBrk="1" fontAlgn="auto" latinLnBrk="0" hangingPunct="1">
          <a:lnSpc>
            <a:spcPct val="90000"/>
          </a:lnSpc>
          <a:spcBef>
            <a:spcPct val="0"/>
          </a:spcBef>
          <a:spcAft>
            <a:spcPts val="0"/>
          </a:spcAft>
          <a:buClrTx/>
          <a:buSzTx/>
          <a:buFontTx/>
          <a:buNone/>
          <a:tabLst/>
          <a:defRPr kumimoji="0" sz="2000" b="0" i="0" u="none" strike="noStrike" kern="1200" cap="none" spc="0" normalizeH="0" baseline="0" noProof="0" dirty="0" err="1" smtClean="0">
            <a:ln>
              <a:noFill/>
            </a:ln>
            <a:effectLst/>
            <a:uLnTx/>
            <a:uFillTx/>
            <a:latin typeface="Amazon Ember Display" panose="020F0603020204020204" pitchFamily="34" charset="0"/>
            <a:ea typeface="Amazon Ember Display" panose="020F0603020204020204" pitchFamily="34" charset="0"/>
            <a:cs typeface="Amazon Ember Display" panose="020F0603020204020204" pitchFamily="34" charset="0"/>
          </a:defRPr>
        </a:defPPr>
      </a:lstStyle>
    </a:tx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12088</TotalTime>
  <Words>1410</Words>
  <Application>Microsoft Macintosh PowerPoint</Application>
  <PresentationFormat>Widescreen</PresentationFormat>
  <Paragraphs>243</Paragraphs>
  <Slides>25</Slides>
  <Notes>15</Notes>
  <HiddenSlides>0</HiddenSlides>
  <MMClips>4</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25</vt:i4>
      </vt:variant>
    </vt:vector>
  </HeadingPairs>
  <TitlesOfParts>
    <vt:vector size="38" baseType="lpstr">
      <vt:lpstr>Amazon Ember</vt:lpstr>
      <vt:lpstr>Amazon Ember Display</vt:lpstr>
      <vt:lpstr>Amazon Ember Display Light</vt:lpstr>
      <vt:lpstr>Amazon Ember Heavy</vt:lpstr>
      <vt:lpstr>Amazon Ember Light</vt:lpstr>
      <vt:lpstr>Amazon Ember Mono</vt:lpstr>
      <vt:lpstr>AmazonEmberDisplay_Rg.ttf</vt:lpstr>
      <vt:lpstr>Aptos</vt:lpstr>
      <vt:lpstr>Arial</vt:lpstr>
      <vt:lpstr>Calibri</vt:lpstr>
      <vt:lpstr>Courier New</vt:lpstr>
      <vt:lpstr>Slack-Lato</vt:lpstr>
      <vt:lpstr>AWS Brand Event Template 2025 - Dark</vt:lpstr>
      <vt:lpstr>Agents don’t ship themselves</vt:lpstr>
      <vt:lpstr>We’ve all built agents … right?</vt:lpstr>
      <vt:lpstr>PowerPoint Presentation</vt:lpstr>
      <vt:lpstr>PowerPoint Presentation</vt:lpstr>
      <vt:lpstr>What does an agentic system look like? </vt:lpstr>
      <vt:lpstr>What does an agentic system look like? </vt:lpstr>
      <vt:lpstr>What does an agentic system look like? </vt:lpstr>
      <vt:lpstr>How hard can it be?</vt:lpstr>
      <vt:lpstr>PowerPoint Presentation</vt:lpstr>
      <vt:lpstr>PowerPoint Presentation</vt:lpstr>
      <vt:lpstr>PowerPoint Presentation</vt:lpstr>
      <vt:lpstr>PowerPoint Presentation</vt:lpstr>
      <vt:lpstr>Beyond localhost</vt:lpstr>
      <vt:lpstr>Amazon Bedrock AgentCore</vt:lpstr>
      <vt:lpstr>AgentCore Runtime</vt:lpstr>
      <vt:lpstr>PowerPoint Presentation</vt:lpstr>
      <vt:lpstr>AgentCore Memory</vt:lpstr>
      <vt:lpstr>PowerPoint Presentation</vt:lpstr>
      <vt:lpstr>AgentCore Gateway</vt:lpstr>
      <vt:lpstr>AgentCore Code Interpreter</vt:lpstr>
      <vt:lpstr>AgentCore Browser</vt:lpstr>
      <vt:lpstr>The best place for your agents is The Cloud</vt:lpstr>
      <vt:lpstr>Take them there 🚀</vt:lpstr>
      <vt:lpstr>Workshop later today</vt:lpstr>
      <vt:lpstr>Thank you, and please  reach out!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kunal batra</dc:creator>
  <cp:lastModifiedBy>Darko Mesaros</cp:lastModifiedBy>
  <cp:revision>32</cp:revision>
  <dcterms:created xsi:type="dcterms:W3CDTF">2025-10-30T19:16:53Z</dcterms:created>
  <dcterms:modified xsi:type="dcterms:W3CDTF">2026-03-24T01:25:52Z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19e68092-05df-4271-8e3e-b2a4c82ba797_Enabled">
    <vt:lpwstr>true</vt:lpwstr>
  </property>
  <property fmtid="{D5CDD505-2E9C-101B-9397-08002B2CF9AE}" pid="3" name="MSIP_Label_19e68092-05df-4271-8e3e-b2a4c82ba797_SetDate">
    <vt:lpwstr>2025-11-06T16:56:52Z</vt:lpwstr>
  </property>
  <property fmtid="{D5CDD505-2E9C-101B-9397-08002B2CF9AE}" pid="4" name="MSIP_Label_19e68092-05df-4271-8e3e-b2a4c82ba797_Method">
    <vt:lpwstr>Standard</vt:lpwstr>
  </property>
  <property fmtid="{D5CDD505-2E9C-101B-9397-08002B2CF9AE}" pid="5" name="MSIP_Label_19e68092-05df-4271-8e3e-b2a4c82ba797_Name">
    <vt:lpwstr>Amazon Confidential</vt:lpwstr>
  </property>
  <property fmtid="{D5CDD505-2E9C-101B-9397-08002B2CF9AE}" pid="6" name="MSIP_Label_19e68092-05df-4271-8e3e-b2a4c82ba797_SiteId">
    <vt:lpwstr>5280104a-472d-4538-9ccf-1e1d0efe8b1b</vt:lpwstr>
  </property>
  <property fmtid="{D5CDD505-2E9C-101B-9397-08002B2CF9AE}" pid="7" name="MSIP_Label_19e68092-05df-4271-8e3e-b2a4c82ba797_ActionId">
    <vt:lpwstr>73e6c7fd-554f-4de7-a958-c2dbe2059da5</vt:lpwstr>
  </property>
  <property fmtid="{D5CDD505-2E9C-101B-9397-08002B2CF9AE}" pid="8" name="MSIP_Label_19e68092-05df-4271-8e3e-b2a4c82ba797_ContentBits">
    <vt:lpwstr>0</vt:lpwstr>
  </property>
  <property fmtid="{D5CDD505-2E9C-101B-9397-08002B2CF9AE}" pid="9" name="MSIP_Label_19e68092-05df-4271-8e3e-b2a4c82ba797_Tag">
    <vt:lpwstr>50, 3, 0, 1</vt:lpwstr>
  </property>
</Properties>
</file>